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57" r:id="rId5"/>
    <p:sldId id="267" r:id="rId6"/>
    <p:sldId id="270" r:id="rId7"/>
    <p:sldId id="271" r:id="rId8"/>
    <p:sldId id="269" r:id="rId9"/>
    <p:sldId id="258" r:id="rId10"/>
    <p:sldId id="259" r:id="rId11"/>
    <p:sldId id="260" r:id="rId12"/>
    <p:sldId id="261" r:id="rId13"/>
    <p:sldId id="277" r:id="rId14"/>
    <p:sldId id="262" r:id="rId15"/>
    <p:sldId id="263" r:id="rId16"/>
    <p:sldId id="264" r:id="rId17"/>
    <p:sldId id="265" r:id="rId18"/>
    <p:sldId id="266" r:id="rId19"/>
    <p:sldId id="268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B9DFB78-43B2-4B9E-AAFA-AB7751EB51CF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9A1A03-5E53-4E92-9DCA-83CE429D04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Notebook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Summer 2014 Tech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Other Tools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94482" b="45558"/>
          <a:stretch>
            <a:fillRect/>
          </a:stretch>
        </p:blipFill>
        <p:spPr bwMode="auto">
          <a:xfrm>
            <a:off x="609600" y="-259075"/>
            <a:ext cx="838200" cy="62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1371600" y="17526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371600" y="24384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371600" y="31242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71600" y="37338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371600" y="44196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371600" y="5029200"/>
            <a:ext cx="838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0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Attachments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286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Gallery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Page Sorter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0" y="35814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42672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Add-ons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Response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Pages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pages?</a:t>
            </a:r>
          </a:p>
          <a:p>
            <a:endParaRPr lang="en-US" dirty="0" smtClean="0"/>
          </a:p>
          <a:p>
            <a:r>
              <a:rPr lang="en-US" dirty="0" smtClean="0"/>
              <a:t>View Thumbnails of different pages in file</a:t>
            </a:r>
          </a:p>
          <a:p>
            <a:endParaRPr lang="en-US" dirty="0" smtClean="0"/>
          </a:p>
          <a:p>
            <a:r>
              <a:rPr lang="en-US" dirty="0" smtClean="0"/>
              <a:t>Rearrange</a:t>
            </a:r>
          </a:p>
          <a:p>
            <a:endParaRPr lang="en-US" dirty="0" smtClean="0"/>
          </a:p>
          <a:p>
            <a:r>
              <a:rPr lang="en-US" dirty="0" smtClean="0"/>
              <a:t>Reset</a:t>
            </a:r>
          </a:p>
          <a:p>
            <a:pPr lvl="1"/>
            <a:r>
              <a:rPr lang="en-US" dirty="0" smtClean="0"/>
              <a:t>Reset the page to the last saved state without having to reopen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gallery consists of many objects.</a:t>
            </a:r>
          </a:p>
          <a:p>
            <a:pPr lvl="1"/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Videos</a:t>
            </a:r>
          </a:p>
          <a:p>
            <a:pPr lvl="1"/>
            <a:r>
              <a:rPr lang="en-US" dirty="0" smtClean="0"/>
              <a:t>Sound Files</a:t>
            </a:r>
          </a:p>
          <a:p>
            <a:pPr lvl="1"/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Backgrounds</a:t>
            </a:r>
          </a:p>
          <a:p>
            <a:pPr lvl="1"/>
            <a:r>
              <a:rPr lang="en-US" dirty="0" smtClean="0"/>
              <a:t>Smart Exchange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Ageom</a:t>
            </a:r>
            <a:r>
              <a:rPr lang="en-US" dirty="0" smtClean="0"/>
              <a:t>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K-6 Math</a:t>
            </a:r>
          </a:p>
          <a:p>
            <a:r>
              <a:rPr lang="en-US" dirty="0" smtClean="0"/>
              <a:t>K-6 Language Arts</a:t>
            </a:r>
          </a:p>
          <a:p>
            <a:r>
              <a:rPr lang="en-US" dirty="0" smtClean="0"/>
              <a:t>K-6 Science</a:t>
            </a:r>
          </a:p>
          <a:p>
            <a:r>
              <a:rPr lang="en-US" dirty="0" smtClean="0"/>
              <a:t>MS Math</a:t>
            </a:r>
          </a:p>
          <a:p>
            <a:r>
              <a:rPr lang="en-US" dirty="0" smtClean="0"/>
              <a:t>MS Language Arts</a:t>
            </a:r>
          </a:p>
          <a:p>
            <a:r>
              <a:rPr lang="en-US" dirty="0" smtClean="0"/>
              <a:t>MS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Gallery Essentials</a:t>
            </a:r>
          </a:p>
          <a:p>
            <a:pPr lvl="1"/>
            <a:r>
              <a:rPr lang="en-US" dirty="0" smtClean="0"/>
              <a:t>Broken down based on subject area</a:t>
            </a:r>
          </a:p>
          <a:p>
            <a:r>
              <a:rPr lang="en-US" dirty="0" smtClean="0"/>
              <a:t>Lesson Activity Toolkit 2.0</a:t>
            </a:r>
          </a:p>
          <a:p>
            <a:pPr lvl="1"/>
            <a:r>
              <a:rPr lang="en-US" dirty="0" smtClean="0"/>
              <a:t>Games/Activities/Examples, Images, etc</a:t>
            </a:r>
          </a:p>
          <a:p>
            <a:r>
              <a:rPr lang="en-US" dirty="0" smtClean="0"/>
              <a:t>Lesson Activity Examples</a:t>
            </a:r>
          </a:p>
          <a:p>
            <a:pPr lvl="1"/>
            <a:r>
              <a:rPr lang="en-US" dirty="0" smtClean="0"/>
              <a:t>Shows examples of Activities that can be made</a:t>
            </a:r>
          </a:p>
          <a:p>
            <a:pPr lvl="1"/>
            <a:r>
              <a:rPr lang="en-US" dirty="0" smtClean="0"/>
              <a:t>Tutorials</a:t>
            </a:r>
          </a:p>
          <a:p>
            <a:r>
              <a:rPr lang="en-US" dirty="0" smtClean="0"/>
              <a:t>Smart Exchange</a:t>
            </a:r>
          </a:p>
          <a:p>
            <a:pPr lvl="1"/>
            <a:r>
              <a:rPr lang="en-US" dirty="0" smtClean="0"/>
              <a:t>Find lessons other teachers have created and shared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Activity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Interactive Techniques</a:t>
            </a:r>
          </a:p>
          <a:p>
            <a:pPr lvl="1"/>
            <a:r>
              <a:rPr lang="en-US" dirty="0" smtClean="0"/>
              <a:t>Click to Reveal 2</a:t>
            </a:r>
          </a:p>
          <a:p>
            <a:pPr lvl="1"/>
            <a:r>
              <a:rPr lang="en-US" dirty="0" smtClean="0"/>
              <a:t>Pull Tab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Attachments Tab</a:t>
            </a:r>
          </a:p>
          <a:p>
            <a:pPr lvl="1"/>
            <a:r>
              <a:rPr lang="en-US" dirty="0" smtClean="0"/>
              <a:t>Add Easy access to files without having to search for it.</a:t>
            </a:r>
          </a:p>
          <a:p>
            <a:pPr lvl="1"/>
            <a:r>
              <a:rPr lang="en-US" dirty="0" smtClean="0"/>
              <a:t>Insert Attachment, then drag it on to Page.</a:t>
            </a:r>
          </a:p>
          <a:p>
            <a:pPr lvl="2"/>
            <a:r>
              <a:rPr lang="en-US" dirty="0" smtClean="0"/>
              <a:t>To view file, click on Paper Clip</a:t>
            </a:r>
          </a:p>
          <a:p>
            <a:pPr marL="603504" lvl="2" indent="0">
              <a:buNone/>
            </a:pPr>
            <a:endParaRPr lang="en-US" dirty="0" smtClean="0"/>
          </a:p>
          <a:p>
            <a:r>
              <a:rPr lang="en-US" dirty="0" smtClean="0"/>
              <a:t>Object Properties</a:t>
            </a:r>
          </a:p>
          <a:p>
            <a:pPr lvl="1"/>
            <a:r>
              <a:rPr lang="en-US" dirty="0" smtClean="0"/>
              <a:t>Change properties of certain objects</a:t>
            </a:r>
          </a:p>
          <a:p>
            <a:pPr lvl="2"/>
            <a:r>
              <a:rPr lang="en-US" dirty="0" smtClean="0"/>
              <a:t>Fill Effects, Line Styles, Animations,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28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Customize an activity based on </a:t>
            </a:r>
            <a:r>
              <a:rPr lang="en-US" u="sng" dirty="0" smtClean="0"/>
              <a:t>your</a:t>
            </a:r>
            <a:r>
              <a:rPr lang="en-US" dirty="0" smtClean="0"/>
              <a:t> needs.</a:t>
            </a:r>
          </a:p>
          <a:p>
            <a:pPr lvl="1"/>
            <a:r>
              <a:rPr lang="en-US" dirty="0" smtClean="0"/>
              <a:t>Quick Example</a:t>
            </a:r>
          </a:p>
          <a:p>
            <a:pPr lvl="1"/>
            <a:r>
              <a:rPr lang="en-US" dirty="0" smtClean="0"/>
              <a:t>We will do our own later.</a:t>
            </a:r>
          </a:p>
          <a:p>
            <a:endParaRPr lang="en-US" dirty="0"/>
          </a:p>
          <a:p>
            <a:r>
              <a:rPr lang="en-US" dirty="0" smtClean="0"/>
              <a:t>Step 1:  Create the objects that you will be using.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24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2:  Click on object you want to capture correct drops and click edit.</a:t>
            </a:r>
          </a:p>
          <a:p>
            <a:endParaRPr lang="en-US" dirty="0" smtClean="0"/>
          </a:p>
          <a:p>
            <a:r>
              <a:rPr lang="en-US" dirty="0" smtClean="0"/>
              <a:t>Step 3:  Drag the objects/words that you want to accept into the “Accept these objects” box.  </a:t>
            </a:r>
          </a:p>
          <a:p>
            <a:endParaRPr lang="en-US" dirty="0" smtClean="0"/>
          </a:p>
          <a:p>
            <a:r>
              <a:rPr lang="en-US" dirty="0" smtClean="0"/>
              <a:t>Step 4:  Drag the objects/words that you want to reject into the “Reject these objects” box.</a:t>
            </a:r>
          </a:p>
        </p:txBody>
      </p:sp>
    </p:spTree>
    <p:extLst>
      <p:ext uri="{BB962C8B-B14F-4D97-AF65-F5344CB8AC3E}">
        <p14:creationId xmlns:p14="http://schemas.microsoft.com/office/powerpoint/2010/main" val="80965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5:  Click on settings to change animation to </a:t>
            </a:r>
            <a:r>
              <a:rPr lang="en-US" dirty="0" smtClean="0"/>
              <a:t>play for both accepted and rejected.</a:t>
            </a:r>
          </a:p>
          <a:p>
            <a:endParaRPr lang="en-US" dirty="0"/>
          </a:p>
          <a:p>
            <a:r>
              <a:rPr lang="en-US" dirty="0" smtClean="0"/>
              <a:t>Step 6:  Click Done and activity is ready.</a:t>
            </a:r>
          </a:p>
          <a:p>
            <a:endParaRPr lang="en-US" dirty="0"/>
          </a:p>
          <a:p>
            <a:r>
              <a:rPr lang="en-US" dirty="0" smtClean="0"/>
              <a:t>To reset when finished with activity:</a:t>
            </a:r>
          </a:p>
          <a:p>
            <a:pPr lvl="1"/>
            <a:r>
              <a:rPr lang="en-US" dirty="0" smtClean="0"/>
              <a:t>Edit </a:t>
            </a:r>
            <a:r>
              <a:rPr lang="en-US" dirty="0" smtClean="0">
                <a:sym typeface="Wingdings" panose="05000000000000000000" pitchFamily="2" charset="2"/>
              </a:rPr>
              <a:t> Reset Page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69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SmartBoard</a:t>
            </a:r>
            <a:r>
              <a:rPr lang="en-US" dirty="0" smtClean="0"/>
              <a:t> not working correctly?</a:t>
            </a:r>
          </a:p>
          <a:p>
            <a:pPr lvl="1"/>
            <a:r>
              <a:rPr lang="en-US" dirty="0" smtClean="0"/>
              <a:t>When I write with my pen, it doesn’t write on the </a:t>
            </a:r>
            <a:r>
              <a:rPr lang="en-US" dirty="0" err="1" smtClean="0"/>
              <a:t>smartboard</a:t>
            </a:r>
            <a:r>
              <a:rPr lang="en-US" dirty="0" smtClean="0"/>
              <a:t>…</a:t>
            </a:r>
          </a:p>
          <a:p>
            <a:pPr lvl="2"/>
            <a:r>
              <a:rPr lang="en-US" dirty="0" smtClean="0"/>
              <a:t>Unplug power cord and plug back in.  Try again</a:t>
            </a:r>
          </a:p>
          <a:p>
            <a:pPr lvl="2"/>
            <a:r>
              <a:rPr lang="en-US" dirty="0" smtClean="0"/>
              <a:t>Go to Start-&gt;Programs-&gt;Smart Technologies-&gt;Smart Tools</a:t>
            </a:r>
          </a:p>
          <a:p>
            <a:pPr lvl="3"/>
            <a:r>
              <a:rPr lang="en-US" dirty="0" smtClean="0"/>
              <a:t>Click on Settings</a:t>
            </a:r>
          </a:p>
          <a:p>
            <a:pPr lvl="3"/>
            <a:r>
              <a:rPr lang="en-US" dirty="0" smtClean="0"/>
              <a:t>Click on Connection Tool</a:t>
            </a:r>
          </a:p>
          <a:p>
            <a:pPr lvl="3"/>
            <a:r>
              <a:rPr lang="en-US" dirty="0" smtClean="0"/>
              <a:t>When it scans, make sure there is a </a:t>
            </a:r>
            <a:r>
              <a:rPr lang="en-US" dirty="0" err="1" smtClean="0"/>
              <a:t>SmartBoard</a:t>
            </a:r>
            <a:r>
              <a:rPr lang="en-US" dirty="0" smtClean="0"/>
              <a:t> listed as connected</a:t>
            </a:r>
          </a:p>
          <a:p>
            <a:pPr lvl="3"/>
            <a:r>
              <a:rPr lang="en-US" dirty="0" smtClean="0"/>
              <a:t>Try your </a:t>
            </a:r>
            <a:r>
              <a:rPr lang="en-US" dirty="0" err="1" smtClean="0"/>
              <a:t>SmartBoard</a:t>
            </a:r>
            <a:r>
              <a:rPr lang="en-US" dirty="0" smtClean="0"/>
              <a:t> again</a:t>
            </a:r>
          </a:p>
        </p:txBody>
      </p:sp>
    </p:spTree>
    <p:extLst>
      <p:ext uri="{BB962C8B-B14F-4D97-AF65-F5344CB8AC3E}">
        <p14:creationId xmlns:p14="http://schemas.microsoft.com/office/powerpoint/2010/main" val="291476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capture from a Screen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8495" b="65428"/>
          <a:stretch/>
        </p:blipFill>
        <p:spPr>
          <a:xfrm>
            <a:off x="838200" y="762000"/>
            <a:ext cx="7281051" cy="341143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429000" y="1524000"/>
            <a:ext cx="381000" cy="3581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59625" y="466031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Click on the Camera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83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Capture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850" t="35417" r="48871" b="53472"/>
          <a:stretch/>
        </p:blipFill>
        <p:spPr>
          <a:xfrm>
            <a:off x="2895600" y="550405"/>
            <a:ext cx="2895600" cy="30886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676400" y="2209800"/>
            <a:ext cx="1676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2624328"/>
            <a:ext cx="685800" cy="1719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495800" y="2604516"/>
            <a:ext cx="1447800" cy="1793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105400" y="2209800"/>
            <a:ext cx="19812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" y="1905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 a portion of your object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3382735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 whatever is in part(for instance window only)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19461" y="3574486"/>
            <a:ext cx="234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 whole screen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76573" y="1976735"/>
            <a:ext cx="1559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Capture an irregular object from screen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83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Within Smart Notebook</a:t>
            </a:r>
          </a:p>
          <a:p>
            <a:pPr lvl="1"/>
            <a:r>
              <a:rPr lang="en-US" dirty="0" smtClean="0"/>
              <a:t>Screen Shade</a:t>
            </a:r>
          </a:p>
          <a:p>
            <a:pPr lvl="1"/>
            <a:r>
              <a:rPr lang="en-US" dirty="0" smtClean="0"/>
              <a:t>Document Camera</a:t>
            </a:r>
          </a:p>
          <a:p>
            <a:pPr lvl="1"/>
            <a:r>
              <a:rPr lang="en-US" dirty="0" smtClean="0"/>
              <a:t>Smart Response</a:t>
            </a:r>
          </a:p>
          <a:p>
            <a:r>
              <a:rPr lang="en-US" dirty="0" smtClean="0"/>
              <a:t>Smart Tools</a:t>
            </a:r>
          </a:p>
          <a:p>
            <a:pPr lvl="1"/>
            <a:r>
              <a:rPr lang="en-US" dirty="0" smtClean="0"/>
              <a:t>Recorder</a:t>
            </a:r>
          </a:p>
          <a:p>
            <a:pPr lvl="1"/>
            <a:r>
              <a:rPr lang="en-US" dirty="0" smtClean="0"/>
              <a:t>Shade</a:t>
            </a:r>
          </a:p>
          <a:p>
            <a:pPr lvl="1"/>
            <a:r>
              <a:rPr lang="en-US" dirty="0" smtClean="0"/>
              <a:t>Capture</a:t>
            </a:r>
          </a:p>
          <a:p>
            <a:pPr lvl="1"/>
            <a:r>
              <a:rPr lang="en-US" dirty="0" smtClean="0"/>
              <a:t>Settings</a:t>
            </a:r>
          </a:p>
          <a:p>
            <a:pPr lvl="1"/>
            <a:r>
              <a:rPr lang="en-US" dirty="0" smtClean="0"/>
              <a:t>Spotlight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3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 write, my calibration is off.  How do I re calibrate?</a:t>
            </a:r>
          </a:p>
          <a:p>
            <a:pPr lvl="1"/>
            <a:r>
              <a:rPr lang="en-US" dirty="0" smtClean="0"/>
              <a:t>Older </a:t>
            </a:r>
            <a:r>
              <a:rPr lang="en-US" dirty="0" err="1" smtClean="0"/>
              <a:t>SmartBoard</a:t>
            </a:r>
            <a:r>
              <a:rPr lang="en-US" dirty="0" smtClean="0"/>
              <a:t>(4 different color pens)</a:t>
            </a:r>
          </a:p>
          <a:p>
            <a:pPr lvl="2"/>
            <a:r>
              <a:rPr lang="en-US" dirty="0" smtClean="0"/>
              <a:t>On the </a:t>
            </a:r>
            <a:r>
              <a:rPr lang="en-US" dirty="0" err="1" smtClean="0"/>
              <a:t>SmartBoard</a:t>
            </a:r>
            <a:r>
              <a:rPr lang="en-US" dirty="0" smtClean="0"/>
              <a:t>, click on both the keyboard and mouse buttons at the same time</a:t>
            </a:r>
          </a:p>
          <a:p>
            <a:pPr lvl="3"/>
            <a:r>
              <a:rPr lang="en-US" dirty="0" smtClean="0"/>
              <a:t>Touch each spot on screen</a:t>
            </a:r>
          </a:p>
          <a:p>
            <a:pPr lvl="1"/>
            <a:r>
              <a:rPr lang="en-US" dirty="0" smtClean="0"/>
              <a:t>Newer </a:t>
            </a:r>
            <a:r>
              <a:rPr lang="en-US" dirty="0" err="1" smtClean="0"/>
              <a:t>SmartBoard</a:t>
            </a:r>
            <a:r>
              <a:rPr lang="en-US" dirty="0" smtClean="0"/>
              <a:t>(2 pens)</a:t>
            </a:r>
          </a:p>
          <a:p>
            <a:pPr lvl="2"/>
            <a:r>
              <a:rPr lang="en-US" dirty="0" smtClean="0"/>
              <a:t>Click on the Orient button on the </a:t>
            </a:r>
            <a:r>
              <a:rPr lang="en-US" dirty="0" err="1" smtClean="0"/>
              <a:t>Smartboard</a:t>
            </a:r>
            <a:endParaRPr lang="en-US" dirty="0" smtClean="0"/>
          </a:p>
          <a:p>
            <a:pPr lvl="3"/>
            <a:r>
              <a:rPr lang="en-US" dirty="0" smtClean="0"/>
              <a:t>Touch each spot on screen</a:t>
            </a:r>
          </a:p>
        </p:txBody>
      </p:sp>
    </p:spTree>
    <p:extLst>
      <p:ext uri="{BB962C8B-B14F-4D97-AF65-F5344CB8AC3E}">
        <p14:creationId xmlns:p14="http://schemas.microsoft.com/office/powerpoint/2010/main" val="2316120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Notebook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Connection/Orientation</a:t>
            </a:r>
          </a:p>
          <a:p>
            <a:endParaRPr lang="en-US" dirty="0" smtClean="0"/>
          </a:p>
          <a:p>
            <a:r>
              <a:rPr lang="en-US" dirty="0" smtClean="0"/>
              <a:t>Calibration</a:t>
            </a:r>
          </a:p>
          <a:p>
            <a:endParaRPr lang="en-US" dirty="0" smtClean="0"/>
          </a:p>
          <a:p>
            <a:r>
              <a:rPr lang="en-US" dirty="0" smtClean="0"/>
              <a:t>Writing/Erasing</a:t>
            </a:r>
          </a:p>
          <a:p>
            <a:endParaRPr lang="en-US" dirty="0" smtClean="0"/>
          </a:p>
          <a:p>
            <a:r>
              <a:rPr lang="en-US" dirty="0" smtClean="0"/>
              <a:t>Right Click</a:t>
            </a:r>
          </a:p>
          <a:p>
            <a:endParaRPr lang="en-US" dirty="0" smtClean="0"/>
          </a:p>
          <a:p>
            <a:r>
              <a:rPr lang="en-US" dirty="0" smtClean="0"/>
              <a:t>On-Screen Keyboard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Blank Page</a:t>
            </a:r>
          </a:p>
          <a:p>
            <a:r>
              <a:rPr lang="en-US" dirty="0" smtClean="0"/>
              <a:t>Pictures, Videos(Flash Only), Sounds</a:t>
            </a:r>
          </a:p>
          <a:p>
            <a:r>
              <a:rPr lang="en-US" dirty="0" smtClean="0"/>
              <a:t>Smart Response Questions(more on this tomorrow)</a:t>
            </a:r>
          </a:p>
          <a:p>
            <a:r>
              <a:rPr lang="en-US" dirty="0" smtClean="0"/>
              <a:t>Tables</a:t>
            </a:r>
          </a:p>
          <a:p>
            <a:r>
              <a:rPr lang="en-US" dirty="0" smtClean="0"/>
              <a:t>Links</a:t>
            </a:r>
          </a:p>
          <a:p>
            <a:r>
              <a:rPr lang="en-US" dirty="0" smtClean="0"/>
              <a:t>Measurement Tools</a:t>
            </a:r>
          </a:p>
          <a:p>
            <a:r>
              <a:rPr lang="en-US" dirty="0" smtClean="0"/>
              <a:t>Internet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21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Formatting Objects</a:t>
            </a:r>
          </a:p>
          <a:p>
            <a:pPr lvl="1"/>
            <a:r>
              <a:rPr lang="en-US" dirty="0" smtClean="0"/>
              <a:t>Lock</a:t>
            </a:r>
          </a:p>
          <a:p>
            <a:pPr lvl="1"/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Flip</a:t>
            </a:r>
          </a:p>
          <a:p>
            <a:pPr lvl="1"/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Font</a:t>
            </a:r>
          </a:p>
          <a:p>
            <a:pPr lvl="1"/>
            <a:r>
              <a:rPr lang="en-US" dirty="0" smtClean="0"/>
              <a:t>Paragraph</a:t>
            </a:r>
          </a:p>
          <a:p>
            <a:pPr lvl="1"/>
            <a:r>
              <a:rPr lang="en-US" dirty="0" smtClean="0"/>
              <a:t>Image(Transparency)</a:t>
            </a:r>
          </a:p>
          <a:p>
            <a:pPr lvl="1"/>
            <a:r>
              <a:rPr lang="en-US" dirty="0" smtClean="0"/>
              <a:t>Page</a:t>
            </a:r>
          </a:p>
          <a:p>
            <a:pPr lvl="1"/>
            <a:r>
              <a:rPr lang="en-US" dirty="0" smtClean="0"/>
              <a:t>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73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Object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</a:t>
            </a:r>
          </a:p>
          <a:p>
            <a:r>
              <a:rPr lang="en-US" dirty="0" smtClean="0"/>
              <a:t>Resize</a:t>
            </a:r>
          </a:p>
          <a:p>
            <a:r>
              <a:rPr lang="en-US" dirty="0" smtClean="0"/>
              <a:t>Rotate</a:t>
            </a:r>
          </a:p>
          <a:p>
            <a:r>
              <a:rPr lang="en-US" dirty="0" smtClean="0"/>
              <a:t>Animations</a:t>
            </a:r>
          </a:p>
          <a:p>
            <a:r>
              <a:rPr lang="en-US" dirty="0" smtClean="0"/>
              <a:t>Text Properties</a:t>
            </a:r>
          </a:p>
          <a:p>
            <a:pPr lvl="1"/>
            <a:r>
              <a:rPr lang="en-US" dirty="0" smtClean="0"/>
              <a:t>Add Text</a:t>
            </a:r>
          </a:p>
          <a:p>
            <a:pPr lvl="1"/>
            <a:r>
              <a:rPr lang="en-US" dirty="0" smtClean="0"/>
              <a:t>Edit – Double-click</a:t>
            </a:r>
          </a:p>
          <a:p>
            <a:pPr lvl="1"/>
            <a:r>
              <a:rPr lang="en-US" dirty="0" smtClean="0"/>
              <a:t>Resize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23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Menu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Pen</a:t>
            </a:r>
          </a:p>
          <a:p>
            <a:r>
              <a:rPr lang="en-US" dirty="0" smtClean="0"/>
              <a:t>Crayon</a:t>
            </a:r>
          </a:p>
          <a:p>
            <a:r>
              <a:rPr lang="en-US" dirty="0" smtClean="0"/>
              <a:t>Highlighter</a:t>
            </a:r>
          </a:p>
          <a:p>
            <a:r>
              <a:rPr lang="en-US" dirty="0" smtClean="0"/>
              <a:t>Creative Pen</a:t>
            </a:r>
          </a:p>
          <a:p>
            <a:r>
              <a:rPr lang="en-US" dirty="0" smtClean="0"/>
              <a:t>Magic Pen</a:t>
            </a:r>
          </a:p>
          <a:p>
            <a:r>
              <a:rPr lang="en-US" dirty="0" smtClean="0"/>
              <a:t>Shape Pen</a:t>
            </a:r>
          </a:p>
          <a:p>
            <a:r>
              <a:rPr lang="en-US" dirty="0" smtClean="0"/>
              <a:t>Eraser</a:t>
            </a:r>
          </a:p>
          <a:p>
            <a:r>
              <a:rPr lang="en-US" dirty="0" smtClean="0"/>
              <a:t>Lines and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35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410200"/>
            <a:ext cx="8183880" cy="1051560"/>
          </a:xfrm>
        </p:spPr>
        <p:txBody>
          <a:bodyPr/>
          <a:lstStyle/>
          <a:p>
            <a:r>
              <a:rPr lang="en-US" dirty="0" smtClean="0"/>
              <a:t>Adaptive Toolbar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9590" b="85292"/>
          <a:stretch>
            <a:fillRect/>
          </a:stretch>
        </p:blipFill>
        <p:spPr bwMode="auto">
          <a:xfrm>
            <a:off x="609600" y="6858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62000" y="2743200"/>
            <a:ext cx="480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5908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62600" y="25908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57400" y="2971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715000" y="2743200"/>
            <a:ext cx="228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15000" y="25908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01000" y="25908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29400" y="2971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37500" b="83334"/>
          <a:stretch>
            <a:fillRect/>
          </a:stretch>
        </p:blipFill>
        <p:spPr bwMode="auto">
          <a:xfrm>
            <a:off x="685800" y="3429000"/>
            <a:ext cx="762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2971800" y="5181600"/>
            <a:ext cx="3733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971800" y="5029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05600" y="5029200"/>
            <a:ext cx="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67200" y="5181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8001000" y="4267200"/>
            <a:ext cx="304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15200" y="5105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Customize</a:t>
            </a:r>
          </a:p>
          <a:p>
            <a:r>
              <a:rPr lang="en-US" dirty="0" smtClean="0"/>
              <a:t>Toolbar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894</TotalTime>
  <Words>574</Words>
  <Application>Microsoft Office PowerPoint</Application>
  <PresentationFormat>On-screen Show (4:3)</PresentationFormat>
  <Paragraphs>164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Verdana</vt:lpstr>
      <vt:lpstr>Wingdings</vt:lpstr>
      <vt:lpstr>Wingdings 2</vt:lpstr>
      <vt:lpstr>Aspect</vt:lpstr>
      <vt:lpstr>Smart Notebook</vt:lpstr>
      <vt:lpstr>Basic Troubleshooting</vt:lpstr>
      <vt:lpstr>Basic Troubleshooting</vt:lpstr>
      <vt:lpstr>Smart Notebook Basics</vt:lpstr>
      <vt:lpstr>Insert Menu</vt:lpstr>
      <vt:lpstr>Format Menu</vt:lpstr>
      <vt:lpstr>More Object Properties</vt:lpstr>
      <vt:lpstr>Tools Menu</vt:lpstr>
      <vt:lpstr>Adaptive Toolbar</vt:lpstr>
      <vt:lpstr>       Other Tools</vt:lpstr>
      <vt:lpstr>Pages Tab</vt:lpstr>
      <vt:lpstr>Gallery </vt:lpstr>
      <vt:lpstr>Ageom Activities</vt:lpstr>
      <vt:lpstr>Gallery Continued</vt:lpstr>
      <vt:lpstr>Lesson Activity Examples</vt:lpstr>
      <vt:lpstr>Other Tabs</vt:lpstr>
      <vt:lpstr>Activity Builder</vt:lpstr>
      <vt:lpstr>Activity Builder</vt:lpstr>
      <vt:lpstr>Activity Builder</vt:lpstr>
      <vt:lpstr>How to capture from a Screen</vt:lpstr>
      <vt:lpstr>Screen Capture Options</vt:lpstr>
      <vt:lpstr>Other Tools</vt:lpstr>
    </vt:vector>
  </TitlesOfParts>
  <Company>Lennox School District 41-4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 Department</dc:creator>
  <cp:lastModifiedBy>Steve Kruse</cp:lastModifiedBy>
  <cp:revision>33</cp:revision>
  <dcterms:created xsi:type="dcterms:W3CDTF">2013-07-01T18:26:32Z</dcterms:created>
  <dcterms:modified xsi:type="dcterms:W3CDTF">2014-08-04T19:26:13Z</dcterms:modified>
</cp:coreProperties>
</file>