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82" r:id="rId14"/>
    <p:sldId id="268" r:id="rId15"/>
    <p:sldId id="283" r:id="rId16"/>
    <p:sldId id="269" r:id="rId17"/>
    <p:sldId id="270" r:id="rId18"/>
    <p:sldId id="271" r:id="rId19"/>
    <p:sldId id="272" r:id="rId20"/>
    <p:sldId id="273" r:id="rId21"/>
    <p:sldId id="274" r:id="rId22"/>
    <p:sldId id="275" r:id="rId23"/>
    <p:sldId id="281" r:id="rId24"/>
    <p:sldId id="276" r:id="rId25"/>
    <p:sldId id="277" r:id="rId26"/>
    <p:sldId id="278" r:id="rId27"/>
    <p:sldId id="279" r:id="rId28"/>
    <p:sldId id="280" r:id="rId29"/>
    <p:sldId id="284" r:id="rId30"/>
    <p:sldId id="285" r:id="rId31"/>
    <p:sldId id="286" r:id="rId32"/>
    <p:sldId id="287" r:id="rId33"/>
    <p:sldId id="28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42" y="12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DFD832-C811-4CDE-8A23-B68AD50963ED}" type="datetimeFigureOut">
              <a:rPr lang="en-US" smtClean="0"/>
              <a:t>8/5/2014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A3D643A7-5ECC-4AF7-B811-C2F1905CE7E9}" type="slidenum">
              <a:rPr lang="en-US" smtClean="0"/>
              <a:t>‹#›</a:t>
            </a:fld>
            <a:endParaRPr lang="en-US"/>
          </a:p>
        </p:txBody>
      </p:sp>
    </p:spTree>
    <p:extLst>
      <p:ext uri="{BB962C8B-B14F-4D97-AF65-F5344CB8AC3E}">
        <p14:creationId xmlns:p14="http://schemas.microsoft.com/office/powerpoint/2010/main" val="3443995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DFD832-C811-4CDE-8A23-B68AD50963ED}" type="datetimeFigureOut">
              <a:rPr lang="en-US" smtClean="0"/>
              <a:t>8/5/2014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643A7-5ECC-4AF7-B811-C2F1905CE7E9}" type="slidenum">
              <a:rPr lang="en-US" smtClean="0"/>
              <a:t>‹#›</a:t>
            </a:fld>
            <a:endParaRPr lang="en-US"/>
          </a:p>
        </p:txBody>
      </p:sp>
    </p:spTree>
    <p:extLst>
      <p:ext uri="{BB962C8B-B14F-4D97-AF65-F5344CB8AC3E}">
        <p14:creationId xmlns:p14="http://schemas.microsoft.com/office/powerpoint/2010/main" val="1255967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FD832-C811-4CDE-8A23-B68AD50963ED}" type="datetimeFigureOut">
              <a:rPr lang="en-US" smtClean="0"/>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643A7-5ECC-4AF7-B811-C2F1905CE7E9}" type="slidenum">
              <a:rPr lang="en-US" smtClean="0"/>
              <a:t>‹#›</a:t>
            </a:fld>
            <a:endParaRPr lang="en-US"/>
          </a:p>
        </p:txBody>
      </p:sp>
    </p:spTree>
    <p:extLst>
      <p:ext uri="{BB962C8B-B14F-4D97-AF65-F5344CB8AC3E}">
        <p14:creationId xmlns:p14="http://schemas.microsoft.com/office/powerpoint/2010/main" val="799240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FD832-C811-4CDE-8A23-B68AD50963ED}" type="datetimeFigureOut">
              <a:rPr lang="en-US" smtClean="0"/>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643A7-5ECC-4AF7-B811-C2F1905CE7E9}" type="slidenum">
              <a:rPr lang="en-US" smtClean="0"/>
              <a:t>‹#›</a:t>
            </a:fld>
            <a:endParaRPr lang="en-US"/>
          </a:p>
        </p:txBody>
      </p:sp>
    </p:spTree>
    <p:extLst>
      <p:ext uri="{BB962C8B-B14F-4D97-AF65-F5344CB8AC3E}">
        <p14:creationId xmlns:p14="http://schemas.microsoft.com/office/powerpoint/2010/main" val="20939888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FD832-C811-4CDE-8A23-B68AD50963ED}" type="datetimeFigureOut">
              <a:rPr lang="en-US" smtClean="0"/>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643A7-5ECC-4AF7-B811-C2F1905CE7E9}" type="slidenum">
              <a:rPr lang="en-US" smtClean="0"/>
              <a:t>‹#›</a:t>
            </a:fld>
            <a:endParaRPr lang="en-US"/>
          </a:p>
        </p:txBody>
      </p:sp>
    </p:spTree>
    <p:extLst>
      <p:ext uri="{BB962C8B-B14F-4D97-AF65-F5344CB8AC3E}">
        <p14:creationId xmlns:p14="http://schemas.microsoft.com/office/powerpoint/2010/main" val="4165377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FD832-C811-4CDE-8A23-B68AD50963ED}" type="datetimeFigureOut">
              <a:rPr lang="en-US" smtClean="0"/>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643A7-5ECC-4AF7-B811-C2F1905CE7E9}" type="slidenum">
              <a:rPr lang="en-US" smtClean="0"/>
              <a:t>‹#›</a:t>
            </a:fld>
            <a:endParaRPr lang="en-US"/>
          </a:p>
        </p:txBody>
      </p:sp>
    </p:spTree>
    <p:extLst>
      <p:ext uri="{BB962C8B-B14F-4D97-AF65-F5344CB8AC3E}">
        <p14:creationId xmlns:p14="http://schemas.microsoft.com/office/powerpoint/2010/main" val="2186444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FD832-C811-4CDE-8A23-B68AD50963ED}" type="datetimeFigureOut">
              <a:rPr lang="en-US" smtClean="0"/>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643A7-5ECC-4AF7-B811-C2F1905CE7E9}" type="slidenum">
              <a:rPr lang="en-US" smtClean="0"/>
              <a:t>‹#›</a:t>
            </a:fld>
            <a:endParaRPr lang="en-US"/>
          </a:p>
        </p:txBody>
      </p:sp>
    </p:spTree>
    <p:extLst>
      <p:ext uri="{BB962C8B-B14F-4D97-AF65-F5344CB8AC3E}">
        <p14:creationId xmlns:p14="http://schemas.microsoft.com/office/powerpoint/2010/main" val="1172331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DFD832-C811-4CDE-8A23-B68AD50963ED}" type="datetimeFigureOut">
              <a:rPr lang="en-US" smtClean="0"/>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643A7-5ECC-4AF7-B811-C2F1905CE7E9}" type="slidenum">
              <a:rPr lang="en-US" smtClean="0"/>
              <a:t>‹#›</a:t>
            </a:fld>
            <a:endParaRPr lang="en-US"/>
          </a:p>
        </p:txBody>
      </p:sp>
    </p:spTree>
    <p:extLst>
      <p:ext uri="{BB962C8B-B14F-4D97-AF65-F5344CB8AC3E}">
        <p14:creationId xmlns:p14="http://schemas.microsoft.com/office/powerpoint/2010/main" val="3085213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DFD832-C811-4CDE-8A23-B68AD50963ED}" type="datetimeFigureOut">
              <a:rPr lang="en-US" smtClean="0"/>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643A7-5ECC-4AF7-B811-C2F1905CE7E9}" type="slidenum">
              <a:rPr lang="en-US" smtClean="0"/>
              <a:t>‹#›</a:t>
            </a:fld>
            <a:endParaRPr lang="en-US"/>
          </a:p>
        </p:txBody>
      </p:sp>
    </p:spTree>
    <p:extLst>
      <p:ext uri="{BB962C8B-B14F-4D97-AF65-F5344CB8AC3E}">
        <p14:creationId xmlns:p14="http://schemas.microsoft.com/office/powerpoint/2010/main" val="4011419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DFD832-C811-4CDE-8A23-B68AD50963ED}" type="datetimeFigureOut">
              <a:rPr lang="en-US" smtClean="0"/>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A3D643A7-5ECC-4AF7-B811-C2F1905CE7E9}" type="slidenum">
              <a:rPr lang="en-US" smtClean="0"/>
              <a:t>‹#›</a:t>
            </a:fld>
            <a:endParaRPr lang="en-US"/>
          </a:p>
        </p:txBody>
      </p:sp>
    </p:spTree>
    <p:extLst>
      <p:ext uri="{BB962C8B-B14F-4D97-AF65-F5344CB8AC3E}">
        <p14:creationId xmlns:p14="http://schemas.microsoft.com/office/powerpoint/2010/main" val="780475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FD832-C811-4CDE-8A23-B68AD50963ED}" type="datetimeFigureOut">
              <a:rPr lang="en-US" smtClean="0"/>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643A7-5ECC-4AF7-B811-C2F1905CE7E9}" type="slidenum">
              <a:rPr lang="en-US" smtClean="0"/>
              <a:t>‹#›</a:t>
            </a:fld>
            <a:endParaRPr lang="en-US"/>
          </a:p>
        </p:txBody>
      </p:sp>
    </p:spTree>
    <p:extLst>
      <p:ext uri="{BB962C8B-B14F-4D97-AF65-F5344CB8AC3E}">
        <p14:creationId xmlns:p14="http://schemas.microsoft.com/office/powerpoint/2010/main" val="3283523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DFD832-C811-4CDE-8A23-B68AD50963ED}" type="datetimeFigureOut">
              <a:rPr lang="en-US" smtClean="0"/>
              <a:t>8/5/2014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643A7-5ECC-4AF7-B811-C2F1905CE7E9}" type="slidenum">
              <a:rPr lang="en-US" smtClean="0"/>
              <a:t>‹#›</a:t>
            </a:fld>
            <a:endParaRPr lang="en-US"/>
          </a:p>
        </p:txBody>
      </p:sp>
    </p:spTree>
    <p:extLst>
      <p:ext uri="{BB962C8B-B14F-4D97-AF65-F5344CB8AC3E}">
        <p14:creationId xmlns:p14="http://schemas.microsoft.com/office/powerpoint/2010/main" val="334128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DFD832-C811-4CDE-8A23-B68AD50963ED}" type="datetimeFigureOut">
              <a:rPr lang="en-US" smtClean="0"/>
              <a:t>8/5/2014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D643A7-5ECC-4AF7-B811-C2F1905CE7E9}" type="slidenum">
              <a:rPr lang="en-US" smtClean="0"/>
              <a:t>‹#›</a:t>
            </a:fld>
            <a:endParaRPr lang="en-US"/>
          </a:p>
        </p:txBody>
      </p:sp>
    </p:spTree>
    <p:extLst>
      <p:ext uri="{BB962C8B-B14F-4D97-AF65-F5344CB8AC3E}">
        <p14:creationId xmlns:p14="http://schemas.microsoft.com/office/powerpoint/2010/main" val="3820399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4DFD832-C811-4CDE-8A23-B68AD50963ED}" type="datetimeFigureOut">
              <a:rPr lang="en-US" smtClean="0"/>
              <a:t>8/5/2014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D643A7-5ECC-4AF7-B811-C2F1905CE7E9}" type="slidenum">
              <a:rPr lang="en-US" smtClean="0"/>
              <a:t>‹#›</a:t>
            </a:fld>
            <a:endParaRPr lang="en-US"/>
          </a:p>
        </p:txBody>
      </p:sp>
    </p:spTree>
    <p:extLst>
      <p:ext uri="{BB962C8B-B14F-4D97-AF65-F5344CB8AC3E}">
        <p14:creationId xmlns:p14="http://schemas.microsoft.com/office/powerpoint/2010/main" val="3481752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DFD832-C811-4CDE-8A23-B68AD50963ED}" type="datetimeFigureOut">
              <a:rPr lang="en-US" smtClean="0"/>
              <a:t>8/5/2014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D643A7-5ECC-4AF7-B811-C2F1905CE7E9}" type="slidenum">
              <a:rPr lang="en-US" smtClean="0"/>
              <a:t>‹#›</a:t>
            </a:fld>
            <a:endParaRPr lang="en-US"/>
          </a:p>
        </p:txBody>
      </p:sp>
    </p:spTree>
    <p:extLst>
      <p:ext uri="{BB962C8B-B14F-4D97-AF65-F5344CB8AC3E}">
        <p14:creationId xmlns:p14="http://schemas.microsoft.com/office/powerpoint/2010/main" val="336998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DFD832-C811-4CDE-8A23-B68AD50963ED}" type="datetimeFigureOut">
              <a:rPr lang="en-US" smtClean="0"/>
              <a:t>8/5/2014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643A7-5ECC-4AF7-B811-C2F1905CE7E9}" type="slidenum">
              <a:rPr lang="en-US" smtClean="0"/>
              <a:t>‹#›</a:t>
            </a:fld>
            <a:endParaRPr lang="en-US"/>
          </a:p>
        </p:txBody>
      </p:sp>
    </p:spTree>
    <p:extLst>
      <p:ext uri="{BB962C8B-B14F-4D97-AF65-F5344CB8AC3E}">
        <p14:creationId xmlns:p14="http://schemas.microsoft.com/office/powerpoint/2010/main" val="2115140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DFD832-C811-4CDE-8A23-B68AD50963ED}" type="datetimeFigureOut">
              <a:rPr lang="en-US" smtClean="0"/>
              <a:t>8/5/2014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643A7-5ECC-4AF7-B811-C2F1905CE7E9}" type="slidenum">
              <a:rPr lang="en-US" smtClean="0"/>
              <a:t>‹#›</a:t>
            </a:fld>
            <a:endParaRPr lang="en-US"/>
          </a:p>
        </p:txBody>
      </p:sp>
    </p:spTree>
    <p:extLst>
      <p:ext uri="{BB962C8B-B14F-4D97-AF65-F5344CB8AC3E}">
        <p14:creationId xmlns:p14="http://schemas.microsoft.com/office/powerpoint/2010/main" val="342430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4DFD832-C811-4CDE-8A23-B68AD50963ED}" type="datetimeFigureOut">
              <a:rPr lang="en-US" smtClean="0"/>
              <a:t>8/5/2014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3D643A7-5ECC-4AF7-B811-C2F1905CE7E9}" type="slidenum">
              <a:rPr lang="en-US" smtClean="0"/>
              <a:t>‹#›</a:t>
            </a:fld>
            <a:endParaRPr lang="en-US"/>
          </a:p>
        </p:txBody>
      </p:sp>
    </p:spTree>
    <p:extLst>
      <p:ext uri="{BB962C8B-B14F-4D97-AF65-F5344CB8AC3E}">
        <p14:creationId xmlns:p14="http://schemas.microsoft.com/office/powerpoint/2010/main" val="14884869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iPad Basics</a:t>
            </a:r>
            <a:endParaRPr lang="en-US" dirty="0"/>
          </a:p>
        </p:txBody>
      </p:sp>
      <p:sp>
        <p:nvSpPr>
          <p:cNvPr id="3" name="Subtitle 2"/>
          <p:cNvSpPr>
            <a:spLocks noGrp="1"/>
          </p:cNvSpPr>
          <p:nvPr>
            <p:ph type="subTitle" idx="1"/>
          </p:nvPr>
        </p:nvSpPr>
        <p:spPr/>
        <p:txBody>
          <a:bodyPr>
            <a:normAutofit/>
          </a:bodyPr>
          <a:lstStyle/>
          <a:p>
            <a:r>
              <a:rPr lang="en-US" smtClean="0"/>
              <a:t>Steve Kruse</a:t>
            </a:r>
          </a:p>
          <a:p>
            <a:r>
              <a:rPr lang="en-US" dirty="0" smtClean="0"/>
              <a:t>2014 </a:t>
            </a:r>
            <a:r>
              <a:rPr lang="en-US" dirty="0" smtClean="0"/>
              <a:t>Summer Tech </a:t>
            </a:r>
            <a:r>
              <a:rPr lang="en-US" dirty="0" smtClean="0"/>
              <a:t>Training</a:t>
            </a:r>
          </a:p>
          <a:p>
            <a:endParaRPr lang="en-US" dirty="0"/>
          </a:p>
        </p:txBody>
      </p:sp>
    </p:spTree>
    <p:extLst>
      <p:ext uri="{BB962C8B-B14F-4D97-AF65-F5344CB8AC3E}">
        <p14:creationId xmlns:p14="http://schemas.microsoft.com/office/powerpoint/2010/main" val="215618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Reflector App</a:t>
            </a:r>
            <a:endParaRPr lang="en-US" dirty="0"/>
          </a:p>
        </p:txBody>
      </p:sp>
      <p:sp>
        <p:nvSpPr>
          <p:cNvPr id="3" name="Subtitle 2"/>
          <p:cNvSpPr>
            <a:spLocks noGrp="1"/>
          </p:cNvSpPr>
          <p:nvPr>
            <p:ph type="subTitle" idx="1"/>
          </p:nvPr>
        </p:nvSpPr>
        <p:spPr/>
        <p:txBody>
          <a:bodyPr/>
          <a:lstStyle/>
          <a:p>
            <a:r>
              <a:rPr lang="en-US" dirty="0" smtClean="0"/>
              <a:t>2014 Summer Tech Workshop</a:t>
            </a:r>
            <a:endParaRPr lang="en-US" dirty="0"/>
          </a:p>
        </p:txBody>
      </p:sp>
    </p:spTree>
    <p:extLst>
      <p:ext uri="{BB962C8B-B14F-4D97-AF65-F5344CB8AC3E}">
        <p14:creationId xmlns:p14="http://schemas.microsoft.com/office/powerpoint/2010/main" val="566438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Reflector?</a:t>
            </a:r>
            <a:endParaRPr lang="en-US" dirty="0"/>
          </a:p>
        </p:txBody>
      </p:sp>
      <p:sp>
        <p:nvSpPr>
          <p:cNvPr id="3" name="Content Placeholder 2"/>
          <p:cNvSpPr>
            <a:spLocks noGrp="1"/>
          </p:cNvSpPr>
          <p:nvPr>
            <p:ph idx="1"/>
          </p:nvPr>
        </p:nvSpPr>
        <p:spPr/>
        <p:txBody>
          <a:bodyPr/>
          <a:lstStyle/>
          <a:p>
            <a:r>
              <a:rPr lang="en-US" dirty="0" smtClean="0"/>
              <a:t>Reflector is an </a:t>
            </a:r>
            <a:r>
              <a:rPr lang="en-US" dirty="0" err="1" smtClean="0"/>
              <a:t>AirPlay</a:t>
            </a:r>
            <a:r>
              <a:rPr lang="en-US" dirty="0" smtClean="0"/>
              <a:t> receiver that allows you to wirelessly display your iPad or iPhone on a number of devices.  </a:t>
            </a:r>
          </a:p>
          <a:p>
            <a:r>
              <a:rPr lang="en-US" dirty="0" smtClean="0"/>
              <a:t>Trial Version:  Free for 7 days.  </a:t>
            </a:r>
          </a:p>
          <a:p>
            <a:r>
              <a:rPr lang="en-US" dirty="0" smtClean="0"/>
              <a:t>Full Version:  $10.39(Try the Trial then talk to your principal)</a:t>
            </a:r>
            <a:endParaRPr lang="en-US" dirty="0"/>
          </a:p>
        </p:txBody>
      </p:sp>
    </p:spTree>
    <p:extLst>
      <p:ext uri="{BB962C8B-B14F-4D97-AF65-F5344CB8AC3E}">
        <p14:creationId xmlns:p14="http://schemas.microsoft.com/office/powerpoint/2010/main" val="2941039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connect</a:t>
            </a:r>
            <a:endParaRPr lang="en-US" dirty="0"/>
          </a:p>
        </p:txBody>
      </p:sp>
      <p:sp>
        <p:nvSpPr>
          <p:cNvPr id="3" name="Content Placeholder 2"/>
          <p:cNvSpPr>
            <a:spLocks noGrp="1"/>
          </p:cNvSpPr>
          <p:nvPr>
            <p:ph idx="1"/>
          </p:nvPr>
        </p:nvSpPr>
        <p:spPr/>
        <p:txBody>
          <a:bodyPr/>
          <a:lstStyle/>
          <a:p>
            <a:r>
              <a:rPr lang="en-US" dirty="0" smtClean="0"/>
              <a:t>On PC, turn on Reflector</a:t>
            </a:r>
          </a:p>
          <a:p>
            <a:pPr lvl="1"/>
            <a:r>
              <a:rPr lang="en-US" dirty="0" smtClean="0"/>
              <a:t>Double-click the Reflector shortcut on your desktop</a:t>
            </a:r>
          </a:p>
          <a:p>
            <a:pPr lvl="1"/>
            <a:r>
              <a:rPr lang="en-US" dirty="0" smtClean="0"/>
              <a:t>Start-&gt;Programs-&gt;Reflector-&gt;Reflector</a:t>
            </a:r>
          </a:p>
          <a:p>
            <a:r>
              <a:rPr lang="en-US" dirty="0" smtClean="0"/>
              <a:t>For now, we will use the Trial Version, good for 7 days.</a:t>
            </a:r>
            <a:endParaRPr lang="en-US" dirty="0"/>
          </a:p>
        </p:txBody>
      </p:sp>
    </p:spTree>
    <p:extLst>
      <p:ext uri="{BB962C8B-B14F-4D97-AF65-F5344CB8AC3E}">
        <p14:creationId xmlns:p14="http://schemas.microsoft.com/office/powerpoint/2010/main" val="2533959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 the iPad</a:t>
            </a:r>
            <a:endParaRPr lang="en-US" dirty="0"/>
          </a:p>
        </p:txBody>
      </p:sp>
      <p:sp>
        <p:nvSpPr>
          <p:cNvPr id="3" name="Content Placeholder 2"/>
          <p:cNvSpPr>
            <a:spLocks noGrp="1"/>
          </p:cNvSpPr>
          <p:nvPr>
            <p:ph idx="1"/>
          </p:nvPr>
        </p:nvSpPr>
        <p:spPr/>
        <p:txBody>
          <a:bodyPr/>
          <a:lstStyle/>
          <a:p>
            <a:r>
              <a:rPr lang="en-US" dirty="0" smtClean="0"/>
              <a:t>On the iPad, swipe up from the bottom of the screen.</a:t>
            </a:r>
          </a:p>
          <a:p>
            <a:r>
              <a:rPr lang="en-US" dirty="0" smtClean="0"/>
              <a:t>Find and click on </a:t>
            </a:r>
            <a:r>
              <a:rPr lang="en-US" dirty="0" err="1" smtClean="0"/>
              <a:t>AirPlay</a:t>
            </a:r>
            <a:r>
              <a:rPr lang="en-US" dirty="0" smtClean="0"/>
              <a:t>.</a:t>
            </a:r>
          </a:p>
          <a:p>
            <a:pPr lvl="1"/>
            <a:r>
              <a:rPr lang="en-US" dirty="0" smtClean="0"/>
              <a:t>Depending on the type of iPad, you may need to swipe right/left to find it</a:t>
            </a:r>
          </a:p>
          <a:p>
            <a:r>
              <a:rPr lang="en-US" dirty="0" smtClean="0"/>
              <a:t>Find and click on the Computer that you wish to connect to.</a:t>
            </a:r>
          </a:p>
          <a:p>
            <a:pPr lvl="1"/>
            <a:r>
              <a:rPr lang="en-US" dirty="0" smtClean="0"/>
              <a:t>Under the computer name, toggle the Mirroring switch to On</a:t>
            </a:r>
          </a:p>
          <a:p>
            <a:r>
              <a:rPr lang="en-US" dirty="0" smtClean="0"/>
              <a:t>Your iPad screen should show up on your computer</a:t>
            </a:r>
            <a:endParaRPr lang="en-US" dirty="0"/>
          </a:p>
        </p:txBody>
      </p:sp>
    </p:spTree>
    <p:extLst>
      <p:ext uri="{BB962C8B-B14F-4D97-AF65-F5344CB8AC3E}">
        <p14:creationId xmlns:p14="http://schemas.microsoft.com/office/powerpoint/2010/main" val="893576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Disconnect the iPad</a:t>
            </a:r>
            <a:endParaRPr lang="en-US" dirty="0"/>
          </a:p>
        </p:txBody>
      </p:sp>
      <p:sp>
        <p:nvSpPr>
          <p:cNvPr id="3" name="Content Placeholder 2"/>
          <p:cNvSpPr>
            <a:spLocks noGrp="1"/>
          </p:cNvSpPr>
          <p:nvPr>
            <p:ph idx="1"/>
          </p:nvPr>
        </p:nvSpPr>
        <p:spPr/>
        <p:txBody>
          <a:bodyPr/>
          <a:lstStyle/>
          <a:p>
            <a:r>
              <a:rPr lang="en-US" dirty="0"/>
              <a:t>On the iPad, swipe up from the bottom of the screen.</a:t>
            </a:r>
          </a:p>
          <a:p>
            <a:r>
              <a:rPr lang="en-US" dirty="0"/>
              <a:t>Find and click on </a:t>
            </a:r>
            <a:r>
              <a:rPr lang="en-US" dirty="0" err="1"/>
              <a:t>AirPlay</a:t>
            </a:r>
            <a:r>
              <a:rPr lang="en-US" dirty="0"/>
              <a:t>.</a:t>
            </a:r>
          </a:p>
          <a:p>
            <a:pPr lvl="1"/>
            <a:r>
              <a:rPr lang="en-US" dirty="0"/>
              <a:t>Depending on the type of iPad, you may need to swipe right/left to find it</a:t>
            </a:r>
          </a:p>
          <a:p>
            <a:r>
              <a:rPr lang="en-US" dirty="0"/>
              <a:t>Find and click on the Computer that you wish to connect to.</a:t>
            </a:r>
          </a:p>
          <a:p>
            <a:pPr lvl="1"/>
            <a:r>
              <a:rPr lang="en-US" dirty="0"/>
              <a:t>Under the computer name, toggle the Mirroring switch to </a:t>
            </a:r>
            <a:r>
              <a:rPr lang="en-US" dirty="0" smtClean="0"/>
              <a:t>Off</a:t>
            </a:r>
            <a:endParaRPr lang="en-US" dirty="0"/>
          </a:p>
          <a:p>
            <a:r>
              <a:rPr lang="en-US" dirty="0"/>
              <a:t>Your iPad screen should </a:t>
            </a:r>
            <a:r>
              <a:rPr lang="en-US" dirty="0" smtClean="0"/>
              <a:t>now disappear from your computer screen</a:t>
            </a:r>
            <a:endParaRPr lang="en-US" dirty="0"/>
          </a:p>
          <a:p>
            <a:endParaRPr lang="en-US" dirty="0"/>
          </a:p>
        </p:txBody>
      </p:sp>
    </p:spTree>
    <p:extLst>
      <p:ext uri="{BB962C8B-B14F-4D97-AF65-F5344CB8AC3E}">
        <p14:creationId xmlns:p14="http://schemas.microsoft.com/office/powerpoint/2010/main" val="3732158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Reflector Settings</a:t>
            </a:r>
            <a:endParaRPr lang="en-US" dirty="0"/>
          </a:p>
        </p:txBody>
      </p:sp>
      <p:sp>
        <p:nvSpPr>
          <p:cNvPr id="3" name="Content Placeholder 2"/>
          <p:cNvSpPr>
            <a:spLocks noGrp="1"/>
          </p:cNvSpPr>
          <p:nvPr>
            <p:ph idx="1"/>
          </p:nvPr>
        </p:nvSpPr>
        <p:spPr/>
        <p:txBody>
          <a:bodyPr/>
          <a:lstStyle/>
          <a:p>
            <a:r>
              <a:rPr lang="en-US" dirty="0" smtClean="0"/>
              <a:t>To change some of the Reflector Settings, turn on Reflector:</a:t>
            </a:r>
          </a:p>
          <a:p>
            <a:pPr lvl="1"/>
            <a:r>
              <a:rPr lang="en-US" dirty="0"/>
              <a:t>Double-click the Reflector shortcut on your desktop</a:t>
            </a:r>
          </a:p>
          <a:p>
            <a:pPr lvl="1"/>
            <a:r>
              <a:rPr lang="en-US" dirty="0"/>
              <a:t>Start-&gt;Programs-&gt;Reflector-&gt;</a:t>
            </a:r>
            <a:r>
              <a:rPr lang="en-US" dirty="0" smtClean="0"/>
              <a:t>Reflector</a:t>
            </a:r>
          </a:p>
          <a:p>
            <a:r>
              <a:rPr lang="en-US" dirty="0" smtClean="0"/>
              <a:t>In the Windows Notification Area, double-click on the Reflector icon.</a:t>
            </a:r>
          </a:p>
          <a:p>
            <a:pPr lvl="1"/>
            <a:r>
              <a:rPr lang="en-US" dirty="0" smtClean="0"/>
              <a:t>Password Protection</a:t>
            </a:r>
          </a:p>
          <a:p>
            <a:pPr lvl="1"/>
            <a:r>
              <a:rPr lang="en-US" dirty="0" smtClean="0"/>
              <a:t>Launch full-screen</a:t>
            </a:r>
            <a:endParaRPr lang="en-US" dirty="0"/>
          </a:p>
        </p:txBody>
      </p:sp>
    </p:spTree>
    <p:extLst>
      <p:ext uri="{BB962C8B-B14F-4D97-AF65-F5344CB8AC3E}">
        <p14:creationId xmlns:p14="http://schemas.microsoft.com/office/powerpoint/2010/main" val="697408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Transfer Videos from </a:t>
            </a:r>
            <a:r>
              <a:rPr lang="en-US" dirty="0" err="1" smtClean="0"/>
              <a:t>ipad</a:t>
            </a:r>
            <a:r>
              <a:rPr lang="en-US" dirty="0" smtClean="0"/>
              <a:t> to PC</a:t>
            </a:r>
            <a:endParaRPr lang="en-US" dirty="0"/>
          </a:p>
        </p:txBody>
      </p:sp>
      <p:sp>
        <p:nvSpPr>
          <p:cNvPr id="3" name="Subtitle 2"/>
          <p:cNvSpPr>
            <a:spLocks noGrp="1"/>
          </p:cNvSpPr>
          <p:nvPr>
            <p:ph type="subTitle" idx="1"/>
          </p:nvPr>
        </p:nvSpPr>
        <p:spPr/>
        <p:txBody>
          <a:bodyPr/>
          <a:lstStyle/>
          <a:p>
            <a:r>
              <a:rPr lang="en-US" dirty="0" smtClean="0"/>
              <a:t>2014 Summer Tech Workshop</a:t>
            </a:r>
            <a:endParaRPr lang="en-US" dirty="0"/>
          </a:p>
        </p:txBody>
      </p:sp>
    </p:spTree>
    <p:extLst>
      <p:ext uri="{BB962C8B-B14F-4D97-AF65-F5344CB8AC3E}">
        <p14:creationId xmlns:p14="http://schemas.microsoft.com/office/powerpoint/2010/main" val="95296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Wi-Fi Photo Transfer</a:t>
            </a:r>
            <a:endParaRPr lang="en-US" dirty="0"/>
          </a:p>
        </p:txBody>
      </p:sp>
      <p:sp>
        <p:nvSpPr>
          <p:cNvPr id="3" name="Content Placeholder 2"/>
          <p:cNvSpPr>
            <a:spLocks noGrp="1"/>
          </p:cNvSpPr>
          <p:nvPr>
            <p:ph sz="half" idx="1"/>
          </p:nvPr>
        </p:nvSpPr>
        <p:spPr/>
        <p:txBody>
          <a:bodyPr/>
          <a:lstStyle/>
          <a:p>
            <a:r>
              <a:rPr lang="en-US" sz="2400" dirty="0" smtClean="0"/>
              <a:t>A Free program that allows you to wirelessly connect your iPad to your Computer and download any and all pictures/videos.  </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517305" y="2438399"/>
            <a:ext cx="3537574" cy="3343439"/>
          </a:xfrm>
        </p:spPr>
      </p:pic>
    </p:spTree>
    <p:extLst>
      <p:ext uri="{BB962C8B-B14F-4D97-AF65-F5344CB8AC3E}">
        <p14:creationId xmlns:p14="http://schemas.microsoft.com/office/powerpoint/2010/main" val="3678329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Procedure</a:t>
            </a:r>
            <a:endParaRPr lang="en-US" dirty="0"/>
          </a:p>
        </p:txBody>
      </p:sp>
      <p:sp>
        <p:nvSpPr>
          <p:cNvPr id="6" name="Content Placeholder 5"/>
          <p:cNvSpPr>
            <a:spLocks noGrp="1"/>
          </p:cNvSpPr>
          <p:nvPr>
            <p:ph idx="1"/>
          </p:nvPr>
        </p:nvSpPr>
        <p:spPr/>
        <p:txBody>
          <a:bodyPr/>
          <a:lstStyle/>
          <a:p>
            <a:r>
              <a:rPr lang="en-US" dirty="0" smtClean="0"/>
              <a:t>Open Wi-Fi Photo Transfer on your iPad.  </a:t>
            </a:r>
          </a:p>
          <a:p>
            <a:r>
              <a:rPr lang="en-US" dirty="0" smtClean="0"/>
              <a:t>On your computer, open a web browser(Internet Explorer seems to work best).</a:t>
            </a:r>
          </a:p>
          <a:p>
            <a:r>
              <a:rPr lang="en-US" dirty="0" smtClean="0"/>
              <a:t>In your web browser, type the URL address listed in Wi-Fi Photo Transfer(Exactly as you see it)</a:t>
            </a:r>
          </a:p>
          <a:p>
            <a:pPr lvl="1"/>
            <a:r>
              <a:rPr lang="en-US" dirty="0" smtClean="0"/>
              <a:t>If you get an “Access Denied” Error, follow the instructions shown to fix it and try again.</a:t>
            </a:r>
            <a:endParaRPr lang="en-US" dirty="0"/>
          </a:p>
        </p:txBody>
      </p:sp>
    </p:spTree>
    <p:extLst>
      <p:ext uri="{BB962C8B-B14F-4D97-AF65-F5344CB8AC3E}">
        <p14:creationId xmlns:p14="http://schemas.microsoft.com/office/powerpoint/2010/main" val="2174251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Procedures</a:t>
            </a:r>
            <a:endParaRPr lang="en-US" dirty="0"/>
          </a:p>
        </p:txBody>
      </p:sp>
      <p:sp>
        <p:nvSpPr>
          <p:cNvPr id="3" name="Content Placeholder 2"/>
          <p:cNvSpPr>
            <a:spLocks noGrp="1"/>
          </p:cNvSpPr>
          <p:nvPr>
            <p:ph idx="1"/>
          </p:nvPr>
        </p:nvSpPr>
        <p:spPr/>
        <p:txBody>
          <a:bodyPr/>
          <a:lstStyle/>
          <a:p>
            <a:r>
              <a:rPr lang="en-US" dirty="0" smtClean="0"/>
              <a:t>Once you see your photos, click on “Camera Roll.”  </a:t>
            </a:r>
          </a:p>
          <a:p>
            <a:r>
              <a:rPr lang="en-US" dirty="0" smtClean="0"/>
              <a:t>Click on the “download in .zip” button.  </a:t>
            </a:r>
          </a:p>
          <a:p>
            <a:r>
              <a:rPr lang="en-US" dirty="0" smtClean="0"/>
              <a:t>Place a checkmark in all of the pictures you would like to download(or select a range).</a:t>
            </a:r>
          </a:p>
          <a:p>
            <a:r>
              <a:rPr lang="en-US" dirty="0" smtClean="0"/>
              <a:t>Once selected, click on the “download selected” button.  </a:t>
            </a:r>
            <a:endParaRPr lang="en-US" dirty="0"/>
          </a:p>
        </p:txBody>
      </p:sp>
    </p:spTree>
    <p:extLst>
      <p:ext uri="{BB962C8B-B14F-4D97-AF65-F5344CB8AC3E}">
        <p14:creationId xmlns:p14="http://schemas.microsoft.com/office/powerpoint/2010/main" val="2225141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Settings</a:t>
            </a:r>
            <a:endParaRPr lang="en-US" dirty="0"/>
          </a:p>
        </p:txBody>
      </p:sp>
      <p:sp>
        <p:nvSpPr>
          <p:cNvPr id="3" name="Content Placeholder 2"/>
          <p:cNvSpPr>
            <a:spLocks noGrp="1"/>
          </p:cNvSpPr>
          <p:nvPr>
            <p:ph sz="half" idx="1"/>
          </p:nvPr>
        </p:nvSpPr>
        <p:spPr>
          <a:xfrm>
            <a:off x="1484312" y="2666999"/>
            <a:ext cx="4895055" cy="4191001"/>
          </a:xfrm>
        </p:spPr>
        <p:txBody>
          <a:bodyPr>
            <a:normAutofit/>
          </a:bodyPr>
          <a:lstStyle/>
          <a:p>
            <a:r>
              <a:rPr lang="en-US" dirty="0" smtClean="0"/>
              <a:t>Wi-Fi</a:t>
            </a:r>
          </a:p>
          <a:p>
            <a:pPr lvl="1"/>
            <a:r>
              <a:rPr lang="en-US" dirty="0" smtClean="0"/>
              <a:t>ORIOLENET</a:t>
            </a:r>
          </a:p>
          <a:p>
            <a:pPr lvl="2"/>
            <a:r>
              <a:rPr lang="en-US" dirty="0" smtClean="0"/>
              <a:t>Should automatically connect</a:t>
            </a:r>
          </a:p>
          <a:p>
            <a:pPr lvl="1"/>
            <a:r>
              <a:rPr lang="en-US" dirty="0" smtClean="0"/>
              <a:t>ORIOLESTUDENT/</a:t>
            </a:r>
            <a:r>
              <a:rPr lang="en-US" dirty="0" err="1" smtClean="0"/>
              <a:t>orioleguest</a:t>
            </a:r>
            <a:endParaRPr lang="en-US" dirty="0" smtClean="0"/>
          </a:p>
          <a:p>
            <a:pPr lvl="2"/>
            <a:r>
              <a:rPr lang="en-US" dirty="0" smtClean="0"/>
              <a:t>Not functional for iPad</a:t>
            </a:r>
          </a:p>
          <a:p>
            <a:r>
              <a:rPr lang="en-US" dirty="0" smtClean="0"/>
              <a:t>Change Wi-Fi</a:t>
            </a:r>
          </a:p>
          <a:p>
            <a:pPr lvl="1"/>
            <a:r>
              <a:rPr lang="en-US" dirty="0" smtClean="0"/>
              <a:t>Settings -&gt; Wi-Fi -&gt; Click on ORIOLENET</a:t>
            </a:r>
          </a:p>
          <a:p>
            <a:r>
              <a:rPr lang="en-US" dirty="0" smtClean="0"/>
              <a:t>No internet?  How do I troubleshoot?</a:t>
            </a:r>
          </a:p>
          <a:p>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57738" y="2017820"/>
            <a:ext cx="5225089" cy="4354241"/>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01026" y="457199"/>
            <a:ext cx="1555402" cy="1560621"/>
          </a:xfrm>
          <a:prstGeom prst="rect">
            <a:avLst/>
          </a:prstGeom>
        </p:spPr>
      </p:pic>
    </p:spTree>
    <p:extLst>
      <p:ext uri="{BB962C8B-B14F-4D97-AF65-F5344CB8AC3E}">
        <p14:creationId xmlns:p14="http://schemas.microsoft.com/office/powerpoint/2010/main" val="2789945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 More…</a:t>
            </a:r>
            <a:endParaRPr lang="en-US" dirty="0"/>
          </a:p>
        </p:txBody>
      </p:sp>
      <p:sp>
        <p:nvSpPr>
          <p:cNvPr id="3" name="Content Placeholder 2"/>
          <p:cNvSpPr>
            <a:spLocks noGrp="1"/>
          </p:cNvSpPr>
          <p:nvPr>
            <p:ph idx="1"/>
          </p:nvPr>
        </p:nvSpPr>
        <p:spPr/>
        <p:txBody>
          <a:bodyPr/>
          <a:lstStyle/>
          <a:p>
            <a:r>
              <a:rPr lang="en-US" dirty="0" smtClean="0"/>
              <a:t>Once your download has finished, click on the images.zip file to open it.</a:t>
            </a:r>
          </a:p>
          <a:p>
            <a:r>
              <a:rPr lang="en-US" dirty="0" smtClean="0"/>
              <a:t>Your pictures are in this folder but they are not usable until we move them out of it.  Select the pictures and move them to a different location(Desktop, for instance)</a:t>
            </a:r>
          </a:p>
          <a:p>
            <a:r>
              <a:rPr lang="en-US" dirty="0" smtClean="0"/>
              <a:t>You have now transferred your photos from your iPad to your computer!</a:t>
            </a:r>
            <a:endParaRPr lang="en-US" dirty="0"/>
          </a:p>
        </p:txBody>
      </p:sp>
    </p:spTree>
    <p:extLst>
      <p:ext uri="{BB962C8B-B14F-4D97-AF65-F5344CB8AC3E}">
        <p14:creationId xmlns:p14="http://schemas.microsoft.com/office/powerpoint/2010/main" val="2484584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notes….</a:t>
            </a:r>
            <a:endParaRPr lang="en-US" dirty="0"/>
          </a:p>
        </p:txBody>
      </p:sp>
      <p:sp>
        <p:nvSpPr>
          <p:cNvPr id="3" name="Content Placeholder 2"/>
          <p:cNvSpPr>
            <a:spLocks noGrp="1"/>
          </p:cNvSpPr>
          <p:nvPr>
            <p:ph idx="1"/>
          </p:nvPr>
        </p:nvSpPr>
        <p:spPr>
          <a:xfrm>
            <a:off x="1484310" y="1970691"/>
            <a:ext cx="10018713" cy="4729654"/>
          </a:xfrm>
        </p:spPr>
        <p:txBody>
          <a:bodyPr>
            <a:normAutofit/>
          </a:bodyPr>
          <a:lstStyle/>
          <a:p>
            <a:r>
              <a:rPr lang="en-US" dirty="0" smtClean="0"/>
              <a:t>In order to keep the download progressing, make sure the Wi-Fi Photo Transfer app stays open and the iPad stays lit up.  This can be tricky when you start moving large video files from the iPad to the Computer.</a:t>
            </a:r>
          </a:p>
          <a:p>
            <a:r>
              <a:rPr lang="en-US" dirty="0" smtClean="0"/>
              <a:t>This can work in any setting(home, for instance) as long as the computer and the iPad are on the same network.  If they are on different networks, they will not be able to communicate with each other.  </a:t>
            </a:r>
          </a:p>
          <a:p>
            <a:r>
              <a:rPr lang="en-US" dirty="0" smtClean="0"/>
              <a:t>Don’t forget to move the files out of the original folder to get them to work.</a:t>
            </a:r>
          </a:p>
          <a:p>
            <a:r>
              <a:rPr lang="en-US" dirty="0" smtClean="0"/>
              <a:t>The address you type in to your web browser will not always be the same.  It could change from time to time.  </a:t>
            </a:r>
            <a:endParaRPr lang="en-US" dirty="0"/>
          </a:p>
        </p:txBody>
      </p:sp>
    </p:spTree>
    <p:extLst>
      <p:ext uri="{BB962C8B-B14F-4D97-AF65-F5344CB8AC3E}">
        <p14:creationId xmlns:p14="http://schemas.microsoft.com/office/powerpoint/2010/main" val="3319441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 Maker</a:t>
            </a:r>
            <a:endParaRPr lang="en-US" dirty="0"/>
          </a:p>
        </p:txBody>
      </p:sp>
      <p:sp>
        <p:nvSpPr>
          <p:cNvPr id="4" name="Content Placeholder 3"/>
          <p:cNvSpPr>
            <a:spLocks noGrp="1"/>
          </p:cNvSpPr>
          <p:nvPr>
            <p:ph sz="half" idx="1"/>
          </p:nvPr>
        </p:nvSpPr>
        <p:spPr/>
        <p:txBody>
          <a:bodyPr/>
          <a:lstStyle/>
          <a:p>
            <a:r>
              <a:rPr lang="en-US" dirty="0" smtClean="0"/>
              <a:t>Create and Edit  Videos</a:t>
            </a:r>
          </a:p>
          <a:p>
            <a:r>
              <a:rPr lang="en-US" dirty="0" smtClean="0"/>
              <a:t>Part of the Windows Essentials Package</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493000" y="2667000"/>
            <a:ext cx="3124200" cy="3124200"/>
          </a:xfrm>
        </p:spPr>
      </p:pic>
    </p:spTree>
    <p:extLst>
      <p:ext uri="{BB962C8B-B14F-4D97-AF65-F5344CB8AC3E}">
        <p14:creationId xmlns:p14="http://schemas.microsoft.com/office/powerpoint/2010/main" val="1779676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Some things to consider…</a:t>
            </a:r>
            <a:endParaRPr lang="en-US" dirty="0"/>
          </a:p>
        </p:txBody>
      </p:sp>
      <p:sp>
        <p:nvSpPr>
          <p:cNvPr id="6" name="Content Placeholder 5"/>
          <p:cNvSpPr>
            <a:spLocks noGrp="1"/>
          </p:cNvSpPr>
          <p:nvPr>
            <p:ph idx="1"/>
          </p:nvPr>
        </p:nvSpPr>
        <p:spPr/>
        <p:txBody>
          <a:bodyPr/>
          <a:lstStyle/>
          <a:p>
            <a:r>
              <a:rPr lang="en-US" dirty="0" smtClean="0"/>
              <a:t>When you add video, picture, and audios into Movie Maker, Movie Maker only points to the location.  If those files are moved or deleted, those files will no longer work with Movie Maker.  </a:t>
            </a:r>
            <a:endParaRPr lang="en-US" dirty="0"/>
          </a:p>
          <a:p>
            <a:r>
              <a:rPr lang="en-US" dirty="0" smtClean="0"/>
              <a:t>Recommendation:  Put all files needed for a project in one folder and import them from there.  </a:t>
            </a:r>
          </a:p>
          <a:p>
            <a:pPr lvl="1"/>
            <a:r>
              <a:rPr lang="en-US" dirty="0" smtClean="0"/>
              <a:t>If you need to move the folder of files, you can easily repoint Movie Maker to the correct spot again.  </a:t>
            </a:r>
            <a:endParaRPr lang="en-US" dirty="0"/>
          </a:p>
        </p:txBody>
      </p:sp>
    </p:spTree>
    <p:extLst>
      <p:ext uri="{BB962C8B-B14F-4D97-AF65-F5344CB8AC3E}">
        <p14:creationId xmlns:p14="http://schemas.microsoft.com/office/powerpoint/2010/main" val="1084231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 Maker</a:t>
            </a:r>
            <a:endParaRPr lang="en-US" dirty="0"/>
          </a:p>
        </p:txBody>
      </p:sp>
      <p:sp>
        <p:nvSpPr>
          <p:cNvPr id="6" name="Content Placeholder 5"/>
          <p:cNvSpPr>
            <a:spLocks noGrp="1"/>
          </p:cNvSpPr>
          <p:nvPr>
            <p:ph idx="1"/>
          </p:nvPr>
        </p:nvSpPr>
        <p:spPr>
          <a:xfrm>
            <a:off x="1484310" y="2144110"/>
            <a:ext cx="10018713" cy="4556235"/>
          </a:xfrm>
        </p:spPr>
        <p:txBody>
          <a:bodyPr>
            <a:normAutofit/>
          </a:bodyPr>
          <a:lstStyle/>
          <a:p>
            <a:r>
              <a:rPr lang="en-US" dirty="0" smtClean="0"/>
              <a:t>How to:</a:t>
            </a:r>
          </a:p>
          <a:p>
            <a:pPr lvl="1"/>
            <a:r>
              <a:rPr lang="en-US" dirty="0" smtClean="0"/>
              <a:t>Insert Pictures and Videos</a:t>
            </a:r>
          </a:p>
          <a:p>
            <a:pPr lvl="2"/>
            <a:r>
              <a:rPr lang="en-US" dirty="0" smtClean="0"/>
              <a:t>Rotate if needed</a:t>
            </a:r>
          </a:p>
          <a:p>
            <a:pPr lvl="1"/>
            <a:r>
              <a:rPr lang="en-US" dirty="0" smtClean="0"/>
              <a:t>Edit Videos</a:t>
            </a:r>
          </a:p>
          <a:p>
            <a:pPr lvl="2"/>
            <a:r>
              <a:rPr lang="en-US" dirty="0" smtClean="0"/>
              <a:t>Trim Video</a:t>
            </a:r>
          </a:p>
          <a:p>
            <a:pPr lvl="2"/>
            <a:r>
              <a:rPr lang="en-US" dirty="0" smtClean="0"/>
              <a:t>Split Video</a:t>
            </a:r>
          </a:p>
          <a:p>
            <a:pPr lvl="2"/>
            <a:r>
              <a:rPr lang="en-US" dirty="0" smtClean="0"/>
              <a:t>Change Sound</a:t>
            </a:r>
          </a:p>
          <a:p>
            <a:pPr lvl="2"/>
            <a:r>
              <a:rPr lang="en-US" dirty="0" smtClean="0"/>
              <a:t>Animations/Visual Effects</a:t>
            </a:r>
          </a:p>
          <a:p>
            <a:endParaRPr lang="en-US" dirty="0"/>
          </a:p>
        </p:txBody>
      </p:sp>
    </p:spTree>
    <p:extLst>
      <p:ext uri="{BB962C8B-B14F-4D97-AF65-F5344CB8AC3E}">
        <p14:creationId xmlns:p14="http://schemas.microsoft.com/office/powerpoint/2010/main" val="791787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Music</a:t>
            </a:r>
            <a:endParaRPr lang="en-US" dirty="0"/>
          </a:p>
        </p:txBody>
      </p:sp>
      <p:sp>
        <p:nvSpPr>
          <p:cNvPr id="3" name="Content Placeholder 2"/>
          <p:cNvSpPr>
            <a:spLocks noGrp="1"/>
          </p:cNvSpPr>
          <p:nvPr>
            <p:ph idx="1"/>
          </p:nvPr>
        </p:nvSpPr>
        <p:spPr/>
        <p:txBody>
          <a:bodyPr/>
          <a:lstStyle/>
          <a:p>
            <a:r>
              <a:rPr lang="en-US" dirty="0" smtClean="0"/>
              <a:t>Music/Narration</a:t>
            </a:r>
          </a:p>
          <a:p>
            <a:pPr lvl="1"/>
            <a:r>
              <a:rPr lang="en-US" dirty="0" smtClean="0"/>
              <a:t>Trim Audio</a:t>
            </a:r>
          </a:p>
          <a:p>
            <a:pPr lvl="1"/>
            <a:r>
              <a:rPr lang="en-US" dirty="0" smtClean="0"/>
              <a:t>Start Audio at different point</a:t>
            </a:r>
          </a:p>
          <a:p>
            <a:pPr lvl="1"/>
            <a:r>
              <a:rPr lang="en-US" dirty="0" smtClean="0"/>
              <a:t>Duration</a:t>
            </a:r>
          </a:p>
          <a:p>
            <a:pPr lvl="1"/>
            <a:r>
              <a:rPr lang="en-US" dirty="0" smtClean="0"/>
              <a:t>Move Audio</a:t>
            </a:r>
          </a:p>
          <a:p>
            <a:pPr lvl="1"/>
            <a:r>
              <a:rPr lang="en-US" dirty="0" smtClean="0"/>
              <a:t>Change Volume</a:t>
            </a:r>
          </a:p>
        </p:txBody>
      </p:sp>
    </p:spTree>
    <p:extLst>
      <p:ext uri="{BB962C8B-B14F-4D97-AF65-F5344CB8AC3E}">
        <p14:creationId xmlns:p14="http://schemas.microsoft.com/office/powerpoint/2010/main" val="2635126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 Maker</a:t>
            </a:r>
            <a:endParaRPr lang="en-US" dirty="0"/>
          </a:p>
        </p:txBody>
      </p:sp>
      <p:sp>
        <p:nvSpPr>
          <p:cNvPr id="3" name="Content Placeholder 2"/>
          <p:cNvSpPr>
            <a:spLocks noGrp="1"/>
          </p:cNvSpPr>
          <p:nvPr>
            <p:ph idx="1"/>
          </p:nvPr>
        </p:nvSpPr>
        <p:spPr/>
        <p:txBody>
          <a:bodyPr/>
          <a:lstStyle/>
          <a:p>
            <a:r>
              <a:rPr lang="en-US" dirty="0" smtClean="0"/>
              <a:t>Other things</a:t>
            </a:r>
          </a:p>
          <a:p>
            <a:pPr lvl="1"/>
            <a:r>
              <a:rPr lang="en-US" dirty="0" smtClean="0"/>
              <a:t>Titles</a:t>
            </a:r>
          </a:p>
          <a:p>
            <a:pPr lvl="1"/>
            <a:r>
              <a:rPr lang="en-US" dirty="0" smtClean="0"/>
              <a:t>Credits</a:t>
            </a:r>
          </a:p>
          <a:p>
            <a:pPr lvl="1"/>
            <a:endParaRPr lang="en-US" dirty="0"/>
          </a:p>
        </p:txBody>
      </p:sp>
    </p:spTree>
    <p:extLst>
      <p:ext uri="{BB962C8B-B14F-4D97-AF65-F5344CB8AC3E}">
        <p14:creationId xmlns:p14="http://schemas.microsoft.com/office/powerpoint/2010/main" val="1653266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your Movie Maker Project</a:t>
            </a:r>
            <a:endParaRPr lang="en-US" dirty="0"/>
          </a:p>
        </p:txBody>
      </p:sp>
      <p:sp>
        <p:nvSpPr>
          <p:cNvPr id="3" name="Content Placeholder 2"/>
          <p:cNvSpPr>
            <a:spLocks noGrp="1"/>
          </p:cNvSpPr>
          <p:nvPr>
            <p:ph idx="1"/>
          </p:nvPr>
        </p:nvSpPr>
        <p:spPr/>
        <p:txBody>
          <a:bodyPr/>
          <a:lstStyle/>
          <a:p>
            <a:r>
              <a:rPr lang="en-US" dirty="0" smtClean="0"/>
              <a:t>File - &gt; Save Project As</a:t>
            </a:r>
          </a:p>
          <a:p>
            <a:pPr lvl="1"/>
            <a:r>
              <a:rPr lang="en-US" dirty="0" smtClean="0"/>
              <a:t>Name your project</a:t>
            </a:r>
          </a:p>
          <a:p>
            <a:pPr lvl="1"/>
            <a:r>
              <a:rPr lang="en-US" dirty="0" smtClean="0"/>
              <a:t>This file can always be edited again</a:t>
            </a:r>
          </a:p>
          <a:p>
            <a:pPr lvl="1"/>
            <a:r>
              <a:rPr lang="en-US" dirty="0" smtClean="0"/>
              <a:t>Recommendation – Always save your project file before making your actual video</a:t>
            </a:r>
          </a:p>
        </p:txBody>
      </p:sp>
    </p:spTree>
    <p:extLst>
      <p:ext uri="{BB962C8B-B14F-4D97-AF65-F5344CB8AC3E}">
        <p14:creationId xmlns:p14="http://schemas.microsoft.com/office/powerpoint/2010/main" val="2233546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movie from your Project</a:t>
            </a:r>
            <a:endParaRPr lang="en-US" dirty="0"/>
          </a:p>
        </p:txBody>
      </p:sp>
      <p:sp>
        <p:nvSpPr>
          <p:cNvPr id="3" name="Content Placeholder 2"/>
          <p:cNvSpPr>
            <a:spLocks noGrp="1"/>
          </p:cNvSpPr>
          <p:nvPr>
            <p:ph idx="1"/>
          </p:nvPr>
        </p:nvSpPr>
        <p:spPr/>
        <p:txBody>
          <a:bodyPr/>
          <a:lstStyle/>
          <a:p>
            <a:r>
              <a:rPr lang="en-US" dirty="0" smtClean="0"/>
              <a:t>File -&gt; Save Movie as -&gt;</a:t>
            </a:r>
          </a:p>
          <a:p>
            <a:pPr lvl="1"/>
            <a:r>
              <a:rPr lang="en-US" dirty="0" smtClean="0"/>
              <a:t>Next step depends on what you are trying to do with the video</a:t>
            </a:r>
          </a:p>
          <a:p>
            <a:pPr lvl="2"/>
            <a:r>
              <a:rPr lang="en-US" dirty="0" smtClean="0"/>
              <a:t>For High-Definition Display</a:t>
            </a:r>
          </a:p>
          <a:p>
            <a:pPr lvl="2"/>
            <a:r>
              <a:rPr lang="en-US" dirty="0" smtClean="0"/>
              <a:t>For Computer</a:t>
            </a:r>
          </a:p>
          <a:p>
            <a:pPr lvl="2"/>
            <a:r>
              <a:rPr lang="en-US" dirty="0" smtClean="0"/>
              <a:t>For email</a:t>
            </a:r>
          </a:p>
        </p:txBody>
      </p:sp>
    </p:spTree>
    <p:extLst>
      <p:ext uri="{BB962C8B-B14F-4D97-AF65-F5344CB8AC3E}">
        <p14:creationId xmlns:p14="http://schemas.microsoft.com/office/powerpoint/2010/main" val="2159976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DVD Maker</a:t>
            </a:r>
            <a:endParaRPr lang="en-US" dirty="0"/>
          </a:p>
        </p:txBody>
      </p:sp>
      <p:sp>
        <p:nvSpPr>
          <p:cNvPr id="3" name="Content Placeholder 2"/>
          <p:cNvSpPr>
            <a:spLocks noGrp="1"/>
          </p:cNvSpPr>
          <p:nvPr>
            <p:ph idx="1"/>
          </p:nvPr>
        </p:nvSpPr>
        <p:spPr/>
        <p:txBody>
          <a:bodyPr/>
          <a:lstStyle/>
          <a:p>
            <a:r>
              <a:rPr lang="en-US" dirty="0" smtClean="0"/>
              <a:t>Windows DVD Maker is a feature that you can use to make DVDs that you can watch on a computer or on a TV using a regular DVD player.</a:t>
            </a:r>
          </a:p>
          <a:p>
            <a:r>
              <a:rPr lang="en-US" dirty="0" smtClean="0"/>
              <a:t>Start -&gt; Programs -&gt; Windows DVD Maker</a:t>
            </a:r>
          </a:p>
          <a:p>
            <a:pPr marL="0" indent="0">
              <a:buNone/>
            </a:pPr>
            <a:endParaRPr lang="en-US" dirty="0" smtClean="0"/>
          </a:p>
        </p:txBody>
      </p:sp>
    </p:spTree>
    <p:extLst>
      <p:ext uri="{BB962C8B-B14F-4D97-AF65-F5344CB8AC3E}">
        <p14:creationId xmlns:p14="http://schemas.microsoft.com/office/powerpoint/2010/main" val="3541429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Settings</a:t>
            </a:r>
            <a:endParaRPr lang="en-US" dirty="0"/>
          </a:p>
        </p:txBody>
      </p:sp>
      <p:sp>
        <p:nvSpPr>
          <p:cNvPr id="3" name="Content Placeholder 2"/>
          <p:cNvSpPr>
            <a:spLocks noGrp="1"/>
          </p:cNvSpPr>
          <p:nvPr>
            <p:ph idx="1"/>
          </p:nvPr>
        </p:nvSpPr>
        <p:spPr>
          <a:xfrm>
            <a:off x="1484310" y="2002221"/>
            <a:ext cx="10018713" cy="4855779"/>
          </a:xfrm>
        </p:spPr>
        <p:txBody>
          <a:bodyPr>
            <a:normAutofit/>
          </a:bodyPr>
          <a:lstStyle/>
          <a:p>
            <a:r>
              <a:rPr lang="en-US" dirty="0" smtClean="0"/>
              <a:t>General</a:t>
            </a:r>
          </a:p>
          <a:p>
            <a:pPr lvl="1"/>
            <a:r>
              <a:rPr lang="en-US" dirty="0" smtClean="0"/>
              <a:t>About</a:t>
            </a:r>
          </a:p>
          <a:p>
            <a:pPr lvl="2"/>
            <a:r>
              <a:rPr lang="en-US" dirty="0" smtClean="0"/>
              <a:t>Breakdown of your iPad</a:t>
            </a:r>
          </a:p>
          <a:p>
            <a:pPr lvl="3"/>
            <a:r>
              <a:rPr lang="en-US" dirty="0" smtClean="0"/>
              <a:t>Songs, apps, photos, </a:t>
            </a:r>
            <a:r>
              <a:rPr lang="en-US" dirty="0" err="1" smtClean="0"/>
              <a:t>etc</a:t>
            </a:r>
            <a:endParaRPr lang="en-US" dirty="0" smtClean="0"/>
          </a:p>
          <a:p>
            <a:pPr lvl="1"/>
            <a:r>
              <a:rPr lang="en-US" dirty="0" smtClean="0"/>
              <a:t>Accessibility</a:t>
            </a:r>
          </a:p>
          <a:p>
            <a:pPr lvl="2"/>
            <a:r>
              <a:rPr lang="en-US" dirty="0" smtClean="0"/>
              <a:t>Guided Access</a:t>
            </a:r>
          </a:p>
          <a:p>
            <a:pPr lvl="3"/>
            <a:r>
              <a:rPr lang="en-US" dirty="0" smtClean="0"/>
              <a:t>Set the iPad to a specific app and user needs passcode to get out of it</a:t>
            </a:r>
          </a:p>
          <a:p>
            <a:pPr lvl="1"/>
            <a:r>
              <a:rPr lang="en-US" dirty="0" smtClean="0"/>
              <a:t>Usage</a:t>
            </a:r>
          </a:p>
          <a:p>
            <a:pPr lvl="2"/>
            <a:r>
              <a:rPr lang="en-US" dirty="0" smtClean="0"/>
              <a:t>Total Storage Capacity, Available Storage Capacity, and how much space do apps take?</a:t>
            </a:r>
          </a:p>
          <a:p>
            <a:pPr lvl="1"/>
            <a:r>
              <a:rPr lang="en-US" dirty="0" smtClean="0"/>
              <a:t>Auto-Lock</a:t>
            </a:r>
          </a:p>
          <a:p>
            <a:pPr lvl="1"/>
            <a:endParaRPr lang="en-US" dirty="0"/>
          </a:p>
        </p:txBody>
      </p:sp>
    </p:spTree>
    <p:extLst>
      <p:ext uri="{BB962C8B-B14F-4D97-AF65-F5344CB8AC3E}">
        <p14:creationId xmlns:p14="http://schemas.microsoft.com/office/powerpoint/2010/main" val="2316756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DVD</a:t>
            </a:r>
            <a:endParaRPr lang="en-US" dirty="0"/>
          </a:p>
        </p:txBody>
      </p:sp>
      <p:sp>
        <p:nvSpPr>
          <p:cNvPr id="3" name="Content Placeholder 2"/>
          <p:cNvSpPr>
            <a:spLocks noGrp="1"/>
          </p:cNvSpPr>
          <p:nvPr>
            <p:ph idx="1"/>
          </p:nvPr>
        </p:nvSpPr>
        <p:spPr/>
        <p:txBody>
          <a:bodyPr/>
          <a:lstStyle/>
          <a:p>
            <a:r>
              <a:rPr lang="en-US" dirty="0" smtClean="0"/>
              <a:t>Choose photos and videos to add</a:t>
            </a:r>
          </a:p>
          <a:p>
            <a:r>
              <a:rPr lang="en-US" dirty="0" smtClean="0"/>
              <a:t>Add items</a:t>
            </a:r>
          </a:p>
          <a:p>
            <a:pPr lvl="1"/>
            <a:r>
              <a:rPr lang="en-US" dirty="0" smtClean="0"/>
              <a:t>Can be videos and/or pictures</a:t>
            </a:r>
          </a:p>
          <a:p>
            <a:r>
              <a:rPr lang="en-US" dirty="0" smtClean="0"/>
              <a:t>DVD Title</a:t>
            </a:r>
          </a:p>
          <a:p>
            <a:pPr lvl="1"/>
            <a:r>
              <a:rPr lang="en-US" dirty="0" smtClean="0"/>
              <a:t>Default set at today’s date. </a:t>
            </a:r>
          </a:p>
        </p:txBody>
      </p:sp>
    </p:spTree>
    <p:extLst>
      <p:ext uri="{BB962C8B-B14F-4D97-AF65-F5344CB8AC3E}">
        <p14:creationId xmlns:p14="http://schemas.microsoft.com/office/powerpoint/2010/main" val="1058600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Menu Options</a:t>
            </a:r>
          </a:p>
          <a:p>
            <a:pPr lvl="1"/>
            <a:r>
              <a:rPr lang="en-US" dirty="0" smtClean="0"/>
              <a:t>Start with menu</a:t>
            </a:r>
          </a:p>
          <a:p>
            <a:pPr lvl="1"/>
            <a:r>
              <a:rPr lang="en-US" dirty="0" smtClean="0"/>
              <a:t>End with Menu</a:t>
            </a:r>
          </a:p>
          <a:p>
            <a:pPr lvl="1"/>
            <a:r>
              <a:rPr lang="en-US" dirty="0" smtClean="0"/>
              <a:t>Play in a continuous loop</a:t>
            </a:r>
          </a:p>
          <a:p>
            <a:r>
              <a:rPr lang="en-US" dirty="0" smtClean="0"/>
              <a:t>Aspect</a:t>
            </a:r>
          </a:p>
          <a:p>
            <a:pPr lvl="1"/>
            <a:r>
              <a:rPr lang="en-US" dirty="0" smtClean="0"/>
              <a:t>4:3</a:t>
            </a:r>
          </a:p>
          <a:p>
            <a:pPr lvl="1"/>
            <a:r>
              <a:rPr lang="en-US" dirty="0" smtClean="0"/>
              <a:t>16:9</a:t>
            </a:r>
          </a:p>
          <a:p>
            <a:r>
              <a:rPr lang="en-US" dirty="0" smtClean="0"/>
              <a:t>Burn Speed</a:t>
            </a:r>
          </a:p>
          <a:p>
            <a:pPr lvl="1"/>
            <a:r>
              <a:rPr lang="en-US" dirty="0" smtClean="0"/>
              <a:t>Fastest(if you run into errors, use a slower speed)</a:t>
            </a:r>
            <a:endParaRPr lang="en-US" dirty="0"/>
          </a:p>
        </p:txBody>
      </p:sp>
    </p:spTree>
    <p:extLst>
      <p:ext uri="{BB962C8B-B14F-4D97-AF65-F5344CB8AC3E}">
        <p14:creationId xmlns:p14="http://schemas.microsoft.com/office/powerpoint/2010/main" val="12864832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Preview</a:t>
            </a:r>
            <a:endParaRPr lang="en-US" dirty="0"/>
          </a:p>
        </p:txBody>
      </p:sp>
      <p:sp>
        <p:nvSpPr>
          <p:cNvPr id="3" name="Content Placeholder 2"/>
          <p:cNvSpPr>
            <a:spLocks noGrp="1"/>
          </p:cNvSpPr>
          <p:nvPr>
            <p:ph idx="1"/>
          </p:nvPr>
        </p:nvSpPr>
        <p:spPr/>
        <p:txBody>
          <a:bodyPr>
            <a:normAutofit lnSpcReduction="10000"/>
          </a:bodyPr>
          <a:lstStyle/>
          <a:p>
            <a:r>
              <a:rPr lang="en-US" dirty="0" smtClean="0"/>
              <a:t>Menu Text</a:t>
            </a:r>
          </a:p>
          <a:p>
            <a:pPr lvl="1"/>
            <a:r>
              <a:rPr lang="en-US" dirty="0" smtClean="0"/>
              <a:t>Edit/Remove menus</a:t>
            </a:r>
          </a:p>
          <a:p>
            <a:pPr lvl="1"/>
            <a:r>
              <a:rPr lang="en-US" dirty="0" smtClean="0"/>
              <a:t>Change Fonts</a:t>
            </a:r>
          </a:p>
          <a:p>
            <a:r>
              <a:rPr lang="en-US" dirty="0" smtClean="0"/>
              <a:t>Customize Menu</a:t>
            </a:r>
          </a:p>
          <a:p>
            <a:pPr lvl="1"/>
            <a:r>
              <a:rPr lang="en-US" dirty="0" smtClean="0"/>
              <a:t>Randomly select parts of video</a:t>
            </a:r>
          </a:p>
          <a:p>
            <a:pPr lvl="1"/>
            <a:r>
              <a:rPr lang="en-US" dirty="0" smtClean="0"/>
              <a:t>Change if you want to</a:t>
            </a:r>
          </a:p>
          <a:p>
            <a:pPr lvl="2"/>
            <a:r>
              <a:rPr lang="en-US" dirty="0" smtClean="0"/>
              <a:t>Pictures can be used for menu too</a:t>
            </a:r>
            <a:endParaRPr lang="en-US" dirty="0"/>
          </a:p>
        </p:txBody>
      </p:sp>
    </p:spTree>
    <p:extLst>
      <p:ext uri="{BB962C8B-B14F-4D97-AF65-F5344CB8AC3E}">
        <p14:creationId xmlns:p14="http://schemas.microsoft.com/office/powerpoint/2010/main" val="3738349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Customization</a:t>
            </a:r>
            <a:endParaRPr lang="en-US" dirty="0"/>
          </a:p>
        </p:txBody>
      </p:sp>
      <p:sp>
        <p:nvSpPr>
          <p:cNvPr id="3" name="Content Placeholder 2"/>
          <p:cNvSpPr>
            <a:spLocks noGrp="1"/>
          </p:cNvSpPr>
          <p:nvPr>
            <p:ph idx="1"/>
          </p:nvPr>
        </p:nvSpPr>
        <p:spPr/>
        <p:txBody>
          <a:bodyPr/>
          <a:lstStyle/>
          <a:p>
            <a:r>
              <a:rPr lang="en-US" dirty="0" smtClean="0"/>
              <a:t>Scene Button Styles</a:t>
            </a:r>
          </a:p>
          <a:p>
            <a:pPr lvl="1"/>
            <a:r>
              <a:rPr lang="en-US" dirty="0" smtClean="0"/>
              <a:t>Change shape and size of button</a:t>
            </a:r>
          </a:p>
          <a:p>
            <a:r>
              <a:rPr lang="en-US" dirty="0" smtClean="0"/>
              <a:t>When finished, click the “Burn” Button</a:t>
            </a:r>
            <a:endParaRPr lang="en-US" dirty="0"/>
          </a:p>
        </p:txBody>
      </p:sp>
    </p:spTree>
    <p:extLst>
      <p:ext uri="{BB962C8B-B14F-4D97-AF65-F5344CB8AC3E}">
        <p14:creationId xmlns:p14="http://schemas.microsoft.com/office/powerpoint/2010/main" val="553881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Settings</a:t>
            </a:r>
            <a:endParaRPr lang="en-US" dirty="0"/>
          </a:p>
        </p:txBody>
      </p:sp>
      <p:sp>
        <p:nvSpPr>
          <p:cNvPr id="3" name="Content Placeholder 2"/>
          <p:cNvSpPr>
            <a:spLocks noGrp="1"/>
          </p:cNvSpPr>
          <p:nvPr>
            <p:ph idx="1"/>
          </p:nvPr>
        </p:nvSpPr>
        <p:spPr/>
        <p:txBody>
          <a:bodyPr/>
          <a:lstStyle/>
          <a:p>
            <a:r>
              <a:rPr lang="en-US" dirty="0" smtClean="0"/>
              <a:t>iTunes and App Store</a:t>
            </a:r>
          </a:p>
          <a:p>
            <a:pPr lvl="1"/>
            <a:r>
              <a:rPr lang="en-US" dirty="0" smtClean="0"/>
              <a:t>Add your school iTunes account to speed up app downloads.</a:t>
            </a:r>
          </a:p>
          <a:p>
            <a:pPr lvl="1"/>
            <a:r>
              <a:rPr lang="en-US" dirty="0" smtClean="0"/>
              <a:t>Automatic Downloads</a:t>
            </a:r>
          </a:p>
          <a:p>
            <a:pPr lvl="2"/>
            <a:r>
              <a:rPr lang="en-US" dirty="0" smtClean="0"/>
              <a:t>Automatically download new purchases made on other devices</a:t>
            </a:r>
            <a:endParaRPr lang="en-US" dirty="0"/>
          </a:p>
        </p:txBody>
      </p:sp>
    </p:spTree>
    <p:extLst>
      <p:ext uri="{BB962C8B-B14F-4D97-AF65-F5344CB8AC3E}">
        <p14:creationId xmlns:p14="http://schemas.microsoft.com/office/powerpoint/2010/main" val="3597985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Searching Apps</a:t>
            </a:r>
            <a:endParaRPr lang="en-US" dirty="0"/>
          </a:p>
        </p:txBody>
      </p:sp>
      <p:sp>
        <p:nvSpPr>
          <p:cNvPr id="3" name="Content Placeholder 2"/>
          <p:cNvSpPr>
            <a:spLocks noGrp="1"/>
          </p:cNvSpPr>
          <p:nvPr>
            <p:ph idx="1"/>
          </p:nvPr>
        </p:nvSpPr>
        <p:spPr>
          <a:xfrm>
            <a:off x="1484310" y="2666999"/>
            <a:ext cx="10018713" cy="3859925"/>
          </a:xfrm>
        </p:spPr>
        <p:txBody>
          <a:bodyPr>
            <a:normAutofit/>
          </a:bodyPr>
          <a:lstStyle/>
          <a:p>
            <a:r>
              <a:rPr lang="en-US" dirty="0" smtClean="0"/>
              <a:t>Many ways to search for apps</a:t>
            </a:r>
          </a:p>
          <a:p>
            <a:pPr lvl="1"/>
            <a:r>
              <a:rPr lang="en-US" dirty="0" smtClean="0"/>
              <a:t>App Store on the iPad</a:t>
            </a:r>
          </a:p>
          <a:p>
            <a:pPr lvl="1"/>
            <a:r>
              <a:rPr lang="en-US" dirty="0" smtClean="0"/>
              <a:t>iTunes Store on your computer</a:t>
            </a:r>
          </a:p>
          <a:p>
            <a:pPr lvl="1"/>
            <a:r>
              <a:rPr lang="en-US" dirty="0" smtClean="0"/>
              <a:t>Using a search engine like Google</a:t>
            </a:r>
          </a:p>
          <a:p>
            <a:pPr lvl="2"/>
            <a:r>
              <a:rPr lang="en-US" dirty="0" smtClean="0"/>
              <a:t>Example Search Terms:</a:t>
            </a:r>
          </a:p>
          <a:p>
            <a:pPr lvl="3"/>
            <a:r>
              <a:rPr lang="en-US" dirty="0" smtClean="0"/>
              <a:t>2014 Top Education Apps iPad</a:t>
            </a:r>
          </a:p>
          <a:p>
            <a:pPr lvl="3"/>
            <a:r>
              <a:rPr lang="en-US" dirty="0" smtClean="0"/>
              <a:t>Best Free educational </a:t>
            </a:r>
            <a:r>
              <a:rPr lang="en-US" dirty="0" err="1" smtClean="0"/>
              <a:t>ipad</a:t>
            </a:r>
            <a:r>
              <a:rPr lang="en-US" dirty="0" smtClean="0"/>
              <a:t> Apps</a:t>
            </a:r>
          </a:p>
          <a:p>
            <a:pPr lvl="2"/>
            <a:r>
              <a:rPr lang="en-US" b="1" dirty="0" smtClean="0"/>
              <a:t>Note:  </a:t>
            </a:r>
            <a:r>
              <a:rPr lang="en-US" dirty="0" smtClean="0"/>
              <a:t>Some sites aren’t updated so may include apps that are listed as free but have since turned to paid apps.  They may also list apps that are no longer available for download.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56254" y="1247748"/>
            <a:ext cx="2421227" cy="3431463"/>
          </a:xfrm>
          <a:prstGeom prst="rect">
            <a:avLst/>
          </a:prstGeom>
        </p:spPr>
      </p:pic>
    </p:spTree>
    <p:extLst>
      <p:ext uri="{BB962C8B-B14F-4D97-AF65-F5344CB8AC3E}">
        <p14:creationId xmlns:p14="http://schemas.microsoft.com/office/powerpoint/2010/main" val="407339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Downloading Free Apps</a:t>
            </a:r>
            <a:endParaRPr lang="en-US" dirty="0"/>
          </a:p>
        </p:txBody>
      </p:sp>
      <p:sp>
        <p:nvSpPr>
          <p:cNvPr id="3" name="Content Placeholder 2"/>
          <p:cNvSpPr>
            <a:spLocks noGrp="1"/>
          </p:cNvSpPr>
          <p:nvPr>
            <p:ph idx="1"/>
          </p:nvPr>
        </p:nvSpPr>
        <p:spPr>
          <a:xfrm>
            <a:off x="1484310" y="2666999"/>
            <a:ext cx="10018713" cy="3749567"/>
          </a:xfrm>
        </p:spPr>
        <p:txBody>
          <a:bodyPr>
            <a:normAutofit fontScale="92500"/>
          </a:bodyPr>
          <a:lstStyle/>
          <a:p>
            <a:r>
              <a:rPr lang="en-US" dirty="0" smtClean="0"/>
              <a:t>Use your school iTunes account to download free apps on your iPad.</a:t>
            </a:r>
          </a:p>
          <a:p>
            <a:pPr lvl="1"/>
            <a:r>
              <a:rPr lang="en-US" dirty="0" smtClean="0"/>
              <a:t>Need to pay?  Contact your supervisor and myself to initiate the process.</a:t>
            </a:r>
          </a:p>
          <a:p>
            <a:pPr marL="514350" indent="-514350">
              <a:buFont typeface="+mj-lt"/>
              <a:buAutoNum type="arabicPeriod"/>
            </a:pPr>
            <a:r>
              <a:rPr lang="en-US" dirty="0" smtClean="0"/>
              <a:t>Click on App Store</a:t>
            </a:r>
          </a:p>
          <a:p>
            <a:pPr marL="514350" indent="-514350">
              <a:buFont typeface="+mj-lt"/>
              <a:buAutoNum type="arabicPeriod"/>
            </a:pPr>
            <a:r>
              <a:rPr lang="en-US" dirty="0" smtClean="0"/>
              <a:t>On the top right of the App Store, click in the search bar and type what you are looking for:  (Examples include:  Elementary math, spelling games, </a:t>
            </a:r>
            <a:r>
              <a:rPr lang="en-US" dirty="0" err="1" smtClean="0"/>
              <a:t>etc</a:t>
            </a:r>
            <a:r>
              <a:rPr lang="en-US" dirty="0" smtClean="0"/>
              <a:t>)</a:t>
            </a:r>
            <a:endParaRPr lang="en-US" dirty="0"/>
          </a:p>
          <a:p>
            <a:pPr marL="514350" indent="-514350">
              <a:buFont typeface="+mj-lt"/>
              <a:buAutoNum type="arabicPeriod"/>
            </a:pPr>
            <a:r>
              <a:rPr lang="en-US" dirty="0" smtClean="0"/>
              <a:t>Click on the “Free” button next to your app, then click install.  You will most likely need to enter your password.</a:t>
            </a:r>
          </a:p>
          <a:p>
            <a:pPr lvl="1"/>
            <a:r>
              <a:rPr lang="en-US" dirty="0" smtClean="0"/>
              <a:t>To get more info on apps, click on the app before downloading, click on the app title or search for it in your browser.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77401" y="345527"/>
            <a:ext cx="1471448" cy="1471448"/>
          </a:xfrm>
          <a:prstGeom prst="rect">
            <a:avLst/>
          </a:prstGeom>
        </p:spPr>
      </p:pic>
    </p:spTree>
    <p:extLst>
      <p:ext uri="{BB962C8B-B14F-4D97-AF65-F5344CB8AC3E}">
        <p14:creationId xmlns:p14="http://schemas.microsoft.com/office/powerpoint/2010/main" val="1309929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Updating your Free Apps</a:t>
            </a:r>
            <a:endParaRPr lang="en-US" dirty="0"/>
          </a:p>
        </p:txBody>
      </p:sp>
      <p:sp>
        <p:nvSpPr>
          <p:cNvPr id="3" name="Content Placeholder 2"/>
          <p:cNvSpPr>
            <a:spLocks noGrp="1"/>
          </p:cNvSpPr>
          <p:nvPr>
            <p:ph idx="1"/>
          </p:nvPr>
        </p:nvSpPr>
        <p:spPr>
          <a:xfrm>
            <a:off x="1484310" y="2666999"/>
            <a:ext cx="10018713" cy="4017580"/>
          </a:xfrm>
        </p:spPr>
        <p:txBody>
          <a:bodyPr>
            <a:normAutofit/>
          </a:bodyPr>
          <a:lstStyle/>
          <a:p>
            <a:r>
              <a:rPr lang="en-US" dirty="0" smtClean="0"/>
              <a:t>New updates for your apps come out regularly. </a:t>
            </a:r>
          </a:p>
          <a:p>
            <a:pPr lvl="1"/>
            <a:r>
              <a:rPr lang="en-US" dirty="0" smtClean="0"/>
              <a:t>Updates are usually put out in order to fix bugs that are causing problems or enhancing the game based on user suggestions.  </a:t>
            </a:r>
          </a:p>
          <a:p>
            <a:pPr marL="514350" indent="-514350">
              <a:buFont typeface="+mj-lt"/>
              <a:buAutoNum type="arabicPeriod"/>
            </a:pPr>
            <a:r>
              <a:rPr lang="en-US" dirty="0" smtClean="0"/>
              <a:t>Click on the App Store</a:t>
            </a:r>
          </a:p>
          <a:p>
            <a:pPr marL="514350" indent="-514350">
              <a:buFont typeface="+mj-lt"/>
              <a:buAutoNum type="arabicPeriod"/>
            </a:pPr>
            <a:r>
              <a:rPr lang="en-US" dirty="0" smtClean="0"/>
              <a:t>On the bottom right of the app store, click on “Updates.”</a:t>
            </a:r>
          </a:p>
          <a:p>
            <a:pPr marL="514350" indent="-514350">
              <a:buFont typeface="+mj-lt"/>
              <a:buAutoNum type="arabicPeriod"/>
            </a:pPr>
            <a:r>
              <a:rPr lang="en-US" dirty="0" smtClean="0"/>
              <a:t>Click on “Update” and type in your password to begin updating.</a:t>
            </a:r>
          </a:p>
          <a:p>
            <a:pPr lvl="1"/>
            <a:r>
              <a:rPr lang="en-US" dirty="0" smtClean="0"/>
              <a:t>Note:  If your iTunes account doesn’t show when you click update, the app was installed by me.  If you want it updated, I have to do it.  If you want me to, just contact me and we will setup a time to do so.  It usually takes a day or so.</a:t>
            </a:r>
          </a:p>
          <a:p>
            <a:pPr marL="514350" indent="-514350">
              <a:buFont typeface="+mj-lt"/>
              <a:buAutoNum type="arabicPeriod"/>
            </a:pP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8680" y="247421"/>
            <a:ext cx="1904343" cy="1624031"/>
          </a:xfrm>
          <a:prstGeom prst="rect">
            <a:avLst/>
          </a:prstGeom>
        </p:spPr>
      </p:pic>
    </p:spTree>
    <p:extLst>
      <p:ext uri="{BB962C8B-B14F-4D97-AF65-F5344CB8AC3E}">
        <p14:creationId xmlns:p14="http://schemas.microsoft.com/office/powerpoint/2010/main" val="1541273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Apps</a:t>
            </a:r>
            <a:endParaRPr lang="en-US" dirty="0"/>
          </a:p>
        </p:txBody>
      </p:sp>
      <p:sp>
        <p:nvSpPr>
          <p:cNvPr id="3" name="Content Placeholder 2"/>
          <p:cNvSpPr>
            <a:spLocks noGrp="1"/>
          </p:cNvSpPr>
          <p:nvPr>
            <p:ph idx="1"/>
          </p:nvPr>
        </p:nvSpPr>
        <p:spPr>
          <a:xfrm>
            <a:off x="1484310" y="2222938"/>
            <a:ext cx="10018713" cy="4461641"/>
          </a:xfrm>
        </p:spPr>
        <p:txBody>
          <a:bodyPr>
            <a:normAutofit/>
          </a:bodyPr>
          <a:lstStyle/>
          <a:p>
            <a:r>
              <a:rPr lang="en-US" dirty="0" smtClean="0"/>
              <a:t>Creating Folders</a:t>
            </a:r>
          </a:p>
          <a:p>
            <a:pPr lvl="1"/>
            <a:r>
              <a:rPr lang="en-US" dirty="0" smtClean="0"/>
              <a:t>Click and hold on an app until it starts to shake.  Drag your app on top of another app and a new folder will be created.  </a:t>
            </a:r>
          </a:p>
          <a:p>
            <a:pPr lvl="2"/>
            <a:r>
              <a:rPr lang="en-US" dirty="0" smtClean="0"/>
              <a:t>Rename the Folder, if needed</a:t>
            </a:r>
          </a:p>
          <a:p>
            <a:pPr lvl="2"/>
            <a:r>
              <a:rPr lang="en-US" dirty="0" smtClean="0"/>
              <a:t>Hit the “Home” Button to make the apps quit “shaking”</a:t>
            </a:r>
            <a:endParaRPr lang="en-US" dirty="0"/>
          </a:p>
          <a:p>
            <a:pPr lvl="2"/>
            <a:endParaRPr lang="en-US" dirty="0" smtClean="0"/>
          </a:p>
          <a:p>
            <a:r>
              <a:rPr lang="en-US" dirty="0" smtClean="0"/>
              <a:t>Moving Apps</a:t>
            </a:r>
          </a:p>
          <a:p>
            <a:pPr lvl="1"/>
            <a:r>
              <a:rPr lang="en-US" dirty="0" smtClean="0"/>
              <a:t>Click and hold on an app until it starts to shake, then drag the app wherever you want it to go.</a:t>
            </a:r>
          </a:p>
          <a:p>
            <a:pPr lvl="2"/>
            <a:r>
              <a:rPr lang="en-US" dirty="0" smtClean="0"/>
              <a:t>To move to a different page, hold the app towards the side of the page until it flips to the other page.</a:t>
            </a:r>
          </a:p>
        </p:txBody>
      </p:sp>
    </p:spTree>
    <p:extLst>
      <p:ext uri="{BB962C8B-B14F-4D97-AF65-F5344CB8AC3E}">
        <p14:creationId xmlns:p14="http://schemas.microsoft.com/office/powerpoint/2010/main" val="2888373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Apps</a:t>
            </a:r>
            <a:endParaRPr lang="en-US" dirty="0"/>
          </a:p>
        </p:txBody>
      </p:sp>
      <p:sp>
        <p:nvSpPr>
          <p:cNvPr id="3" name="Content Placeholder 2"/>
          <p:cNvSpPr>
            <a:spLocks noGrp="1"/>
          </p:cNvSpPr>
          <p:nvPr>
            <p:ph idx="1"/>
          </p:nvPr>
        </p:nvSpPr>
        <p:spPr>
          <a:xfrm>
            <a:off x="1484310" y="2666999"/>
            <a:ext cx="10018713" cy="4080642"/>
          </a:xfrm>
        </p:spPr>
        <p:txBody>
          <a:bodyPr>
            <a:normAutofit lnSpcReduction="10000"/>
          </a:bodyPr>
          <a:lstStyle/>
          <a:p>
            <a:r>
              <a:rPr lang="en-US" dirty="0" smtClean="0"/>
              <a:t>Removing Apps</a:t>
            </a:r>
          </a:p>
          <a:p>
            <a:pPr lvl="1"/>
            <a:r>
              <a:rPr lang="en-US" dirty="0" smtClean="0"/>
              <a:t>Click and hold on an app until it starts to shake.</a:t>
            </a:r>
          </a:p>
          <a:p>
            <a:pPr lvl="1"/>
            <a:r>
              <a:rPr lang="en-US" dirty="0" smtClean="0"/>
              <a:t>Click on the X and then hit “Delete” to confirm.</a:t>
            </a:r>
          </a:p>
          <a:p>
            <a:endParaRPr lang="en-US" dirty="0"/>
          </a:p>
          <a:p>
            <a:r>
              <a:rPr lang="en-US" dirty="0" smtClean="0"/>
              <a:t>Re-adding Apps</a:t>
            </a:r>
          </a:p>
          <a:p>
            <a:pPr lvl="1"/>
            <a:r>
              <a:rPr lang="en-US" dirty="0" smtClean="0"/>
              <a:t>Go to the App Store</a:t>
            </a:r>
          </a:p>
          <a:p>
            <a:pPr lvl="1"/>
            <a:r>
              <a:rPr lang="en-US" dirty="0" smtClean="0"/>
              <a:t>At the bottom of the App Store, click on “Purchased.”</a:t>
            </a:r>
          </a:p>
          <a:p>
            <a:pPr lvl="1"/>
            <a:r>
              <a:rPr lang="en-US" dirty="0" smtClean="0"/>
              <a:t>At the top of the App Store, click on “Not on this iPad.”</a:t>
            </a:r>
          </a:p>
          <a:p>
            <a:pPr lvl="1"/>
            <a:r>
              <a:rPr lang="en-US" dirty="0" smtClean="0"/>
              <a:t>Click on the cloud with an arrow on it.  Confirm with your password.  </a:t>
            </a:r>
          </a:p>
          <a:p>
            <a:pPr lvl="1"/>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59413" y="1999074"/>
            <a:ext cx="4120053" cy="3090040"/>
          </a:xfrm>
          <a:prstGeom prst="rect">
            <a:avLst/>
          </a:prstGeom>
        </p:spPr>
      </p:pic>
    </p:spTree>
    <p:extLst>
      <p:ext uri="{BB962C8B-B14F-4D97-AF65-F5344CB8AC3E}">
        <p14:creationId xmlns:p14="http://schemas.microsoft.com/office/powerpoint/2010/main" val="41410723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TC103457496[[fn=Parallax]]</Template>
  <TotalTime>133</TotalTime>
  <Words>1583</Words>
  <Application>Microsoft Office PowerPoint</Application>
  <PresentationFormat>Widescreen</PresentationFormat>
  <Paragraphs>194</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Corbel</vt:lpstr>
      <vt:lpstr>Parallax</vt:lpstr>
      <vt:lpstr>iPad Basics</vt:lpstr>
      <vt:lpstr>Settings</vt:lpstr>
      <vt:lpstr>Settings</vt:lpstr>
      <vt:lpstr>Settings</vt:lpstr>
      <vt:lpstr>Searching Apps</vt:lpstr>
      <vt:lpstr>Downloading Free Apps</vt:lpstr>
      <vt:lpstr>Updating your Free Apps</vt:lpstr>
      <vt:lpstr>Managing Apps</vt:lpstr>
      <vt:lpstr>Managing Apps</vt:lpstr>
      <vt:lpstr>Reflector App</vt:lpstr>
      <vt:lpstr>What is Reflector?</vt:lpstr>
      <vt:lpstr>How to connect</vt:lpstr>
      <vt:lpstr>Connect the iPad</vt:lpstr>
      <vt:lpstr>Disconnect the iPad</vt:lpstr>
      <vt:lpstr>Reflector Settings</vt:lpstr>
      <vt:lpstr>Transfer Videos from ipad to PC</vt:lpstr>
      <vt:lpstr>Wi-Fi Photo Transfer</vt:lpstr>
      <vt:lpstr>Procedure</vt:lpstr>
      <vt:lpstr>More Procedures</vt:lpstr>
      <vt:lpstr>Even More…</vt:lpstr>
      <vt:lpstr>A few notes….</vt:lpstr>
      <vt:lpstr>Movie Maker</vt:lpstr>
      <vt:lpstr>Some things to consider…</vt:lpstr>
      <vt:lpstr>Movie Maker</vt:lpstr>
      <vt:lpstr>Add Music</vt:lpstr>
      <vt:lpstr>Movie Maker</vt:lpstr>
      <vt:lpstr>Saving your Movie Maker Project</vt:lpstr>
      <vt:lpstr>Creating a movie from your Project</vt:lpstr>
      <vt:lpstr>Windows DVD Maker</vt:lpstr>
      <vt:lpstr>Create a DVD</vt:lpstr>
      <vt:lpstr>Options</vt:lpstr>
      <vt:lpstr>Menu Preview</vt:lpstr>
      <vt:lpstr>Menu Customization</vt:lpstr>
    </vt:vector>
  </TitlesOfParts>
  <Company>Lennox School District 41-4</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iPad Basics</dc:title>
  <dc:creator>Steve Kruse</dc:creator>
  <cp:lastModifiedBy>Steve Kruse</cp:lastModifiedBy>
  <cp:revision>19</cp:revision>
  <dcterms:created xsi:type="dcterms:W3CDTF">2014-08-01T18:58:51Z</dcterms:created>
  <dcterms:modified xsi:type="dcterms:W3CDTF">2014-08-05T14:04:49Z</dcterms:modified>
</cp:coreProperties>
</file>